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0" r:id="rId2"/>
    <p:sldId id="256" r:id="rId3"/>
    <p:sldId id="406" r:id="rId4"/>
    <p:sldId id="427" r:id="rId5"/>
    <p:sldId id="428" r:id="rId6"/>
    <p:sldId id="439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40" r:id="rId17"/>
    <p:sldId id="43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4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8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14:33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13168 9989 24575,'32'0'0,"1"0"0,-1 0 0,-2 0 0,4 0 0,1 0 0,3 0 0,1 0 0,0 0-410,-4 0 0,2 0 1,0 0-1,1 0 1,1 0-1,1 0 0,2 0 1,1 0 156,-9-1 1,2 1 0,0 0 0,2-1 0,0 1 0,1 0 0,0-1 0,1 0 0,0 1 0,0-1 0,1 0 0,0 0 0,-1 0 47,-3 0 0,0-1 0,1 1 0,0-1 1,0 1-1,1-1 0,0 0 0,0 0 0,0 0 1,-1 0-1,1 1 0,0-1 0,-1 0 0,0 0 1,0 0-1,-1 1-30,2-1 1,-1 1 0,0-1 0,0 1 0,-1 0 0,0-1 0,0 1 0,1 0 0,-1-1 0,0 1 0,1-1 0,0 1 0,1-1 0,0 1 156,0-1 0,0 0 0,2-1 0,0 1 0,1 0 0,-1-1 0,1 1 0,0-1 0,0 1 1,-1 0-1,-1-1 0,0 1 0,-2 0 0,0 0 0,-3 1 0,-1-1 78,7 1 0,-3-1 0,-1 1 0,-2 1 0,0-1 0,-1 0 0,0 1 0,1-1 0,2 0-170,2 0 0,3 0 0,1 0 1,-1 0-1,0 0 0,-1 0 0,-2 1 1,-2-1-1,-4 0 170,7 1 0,-5 0 0,-1 0 0,2 0 182,-1 0 1,1 0 0,1 0 0,-2 0 0,-2 0-183,8 0 0,-4 0 0,2 0 484,-3 0 0,2 0 0,-1 0 0,-3 0-484,8 0 0,-7 0 1638,-12 0 0,-4 0-1225,-1 0 2863,-13 0-2850,-36 4-426,3-2 0,-7 0 0,-2-1-492,8 0 0,-1 0 0,-2 0 0,-2 0 0,-4 0 492,6 0 0,-2 0 0,-3 0 0,-1 1 0,-2-1 0,-1 0 0,0 1 0,0-1 0,0 0 0,1 0-293,2 0 0,1-1 1,-1 0-1,0 0 1,0 0-1,0 0 0,-1 0 1,0 0-1,-1 0 1,-1 0-1,-1 1 293,6-1 0,-1 1 0,-2 0 0,0 0 0,0 0 0,-1 0 0,-1 0 0,1 0 0,-1 0 0,0 1 0,1-1 0,0 0 0,0 0 0,1 0 0,1 0 0,1 0-253,-4-1 0,0 1 0,2 0 0,0-1 1,0 1-1,1-1 0,0 1 0,-1-1 0,0 1 1,0 0-1,-1-1 0,-1 1 253,2 0 0,0 0 0,-2 0 0,0 0 0,-1 0 0,0 1 0,0-1 0,0 0 0,0 0 0,1 0 0,1 1 0,0-1 0,2 0 0,2 0 0,1 0-226,-4 1 1,2-1-1,2 1 1,1-1 0,0 1-1,1-1 1,-1 0 0,-2 1-1,-3-1 226,3 1 0,-2-1 0,-1 0 0,-2 0 0,-1 0 0,0 1 0,0-1 0,0 0 0,1 0 0,2 0 0,1 1 0,2-1 0,3 0 0,-9 1 0,3 0 0,3 0 0,1 0 0,-2-1 0,-3 1 0,3 0 0,-4-1 0,-1 1 0,-1-1 0,0 1 0,1-1 0,2 1 0,3-1 0,4 1 191,-5 0 1,5 0 0,2 1 0,-4-1-192,2-1 0,-3 0 0,-2 0 0,1 0 0,2 0 0,3 0 0,-5 0 0,4 0 0,-1 0 626,-5 0 1,0-2 0,2 1-627,-2 0 0,4 0 1638,14 0 0,2 0-1574,-6 0 3212,20 0-1557,29-6-1719,2 2 0,6-2 0,4 1-595,-2-1 1,3 0-1,3-1 1,4 1 594,-13 2 0,3 0 0,1 0 0,3 0 0,1 0 0,0 0 0,2 0 0,-1 0 0,1-1 0,-1 1-274,-4 1 1,0-1 0,0 0 0,1 0 0,0 0 0,0 1 0,1-1 0,0 0 0,1 0 0,1 1 0,0-1 0,2 1 257,-6 0 1,2 0-1,1 0 1,0 0-1,1 0 1,1 0-1,0 0 1,0 1-1,1-1 1,-1 0-1,1 1 1,-1-1-1,0 0 1,-1 1-1,0-1 1,-1 1-1,-1 0-201,2-1 0,-1 1 0,-1 0 1,0 0-1,0 0 0,-1-1 1,0 1-1,0 1 0,0-1 1,1 0-1,-1 0 0,2 0 1,0 1-1,1-1 217,-2 1 0,2-1 0,0 1 0,1 0 0,1-1 0,0 1 0,0 0 0,0 0 0,0 0 0,0 0 0,0 0 0,-2 0 0,0 0 0,-1 1 0,-2-1 0,-1 1 0,-2-1-226,10 1 1,-3-1-1,-2 1 1,-1 0 0,-1 0-1,-1 1 1,1-1 0,1 0-1,2 0 226,-4 0 0,1 0 0,0 0 0,1 0 0,0 0 0,0 0 0,0 0 0,-1 0 0,0 0 0,-2 0 0,-1 0 47,9 0 0,-1 0 0,-1 0 1,-1 0-1,-2 0 0,-2 0 1,-1 0-48,7 1 0,-5-1 0,1 1 0,2 0 139,-3 0 0,3 0 0,1-1 0,0 1 0,-3 0 0,-4 1-139,4 1 0,-5 1 0,0 1 702,5-1 0,0-1 1,-4 2-703,4 0 0,-6 1 3276,0 2-2903,-12-3 2903,-11-1-2324,-5 0-133,-3-1 0,-1-1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03:13.8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19542 7415 10477,'-1'-27'-298,"2"7"0,-1-1 0,0 1 1,-1 0-1,3-17 0</inkml:trace>
  <inkml:trace contextRef="#ctx0" brushRef="#br0" timeOffset="301">19610 7060 8226,'23'-21'546,"-1"1"0,1-1 0,0 4 0,1-1 0,1 1 0,2-1-439,4-1 1,3-1 0,-1 1 0,1 1-928,-4 3 1,0-1 0,-1 3 0,1 1 135,7 1 0,-1 3 0,1 2 391,-2 2 1,0 2 0,-2 1 142,5 2 1,0 3 76,-8-2 0,2 2 0,-2 5 39,-1 10 1,-2 7 0,-4 0-18,0-1 1,-3 3-2,-2 3 1,1 3 0,-6-2-26,-6 1 0,-6-1-34,-1 2 1,-3 0-909,-2 1 0,-4-1 772,-2 1 1,-3-1 4,-4-1 0,-3 0-163,-2-4 1,-4 0 0,0-2 404,5-7 0,0-1 0,-1 0-84,-7 4 0,-3 1 1,2-4 83,7-7 0,1-2 0,-1-1 0,-11 3 0,0-2 0,1-2 0,-1-2 77,2-3 1,0-1-78,2-1 0,-2-3 2,-2-6 0,-3-4 0,2-2-11,6 1 0,1-2 0,0-1 0,3 2 1,-1-1 0,0 0 0,4-1 8,-1-3 0,3 0 0,2-2 91,2 0 0,1-2 1,2 1-1,-5-5 0,3 1 732,3-8 0,4-1-490,5 2 1,7 0-249,9 8 0,8 1 0,-2 1 177,-1-7 1,4 3-281,6 7 0,6 2 1,-4 5 405,-4 6 0,-1 3-578,9-1 0,0 4-295,-4 7 1,-2 4-150,-4 5 0,-1 2 634,-1-1 0,-3 1 0,2 11 0,-16-17 0</inkml:trace>
  <inkml:trace contextRef="#ctx0" brushRef="#br0" timeOffset="1000">17247 7388 14011,'8'-24'4,"-1"-1"1,8 8 0,4 0-289,4-8 1,5 2 249,-2 12 0,5 2 1,1 3-1,-2 0-1017,2 2 1,-1 1 0,0 1 998,7-2 1,1 0 0,-1 4-21,-6 6 0,0 2 0,-5 2 10,-5 0 1,-3 4-191,5 12 0,-5 3-154,-16-3 1,-7 1 713,-9 7 0,-7-2-276,0-6 1,-5-3 578,-4-7 1,-4-1-1,2-3-538,1-3 0,-1-2 103,6-1 1,-2 0-1,1-3 396,-13-1 1,3-5-1125,16-3 1,2-2 408,-7 0 0,8-3-170,29-21 70,5 13 1,7-1-1,1 1 9,-2 0 0,1 2 0,3-2-218,-1 0 0,3 0 0,2-2 0,5-1 452,-8 5 0,3-1 0,4-1 0,2-1 0,1 0 0,0 0 0,-2 0 0,-1 1 0,-3 2 0,-4 2 0,6-4 0,-6 4 0,0-1 0,5-2 0,-1 1 0,-1 1 0,0-1 0,0 1 0,0-1 0,0 1 0,1-1 0,-1 1 0,0-1 0</inkml:trace>
  <inkml:trace contextRef="#ctx0" brushRef="#br0" timeOffset="6296">1693 4001 7996,'10'-1'1996,"-2"0"-1842,-8 1 541,0 0-622,4-4 55,9 2 26,1-3 32,7 3 1,4 2-182,-4-1 1,1 0-448,5 0 1,0 1 438,-3-1 0,-1 1-24,0 0 1,0-1-47,10 1-313,-3 0 0,-1-1-188,-2 1-82,9 0-46,-25 0 116,-3 0-480,-4 1 876,-2-1 190,-7 1 0,4 0 0,-4-1 0</inkml:trace>
  <inkml:trace contextRef="#ctx0" brushRef="#br0" timeOffset="6518">1884 4001 10309,'-4'-5'980,"0"1"-714,4 4 504,0 0-373,-25 30-148,15-10 1,0 3-1175,-5 9 0,-3 4 0,3-2 957,2 1 1,2 0-24,1-1 0,0 1 1,2-5-57,2-10 1,1-2-148,-1 5 1,0-1-2263,0 2 622,1 3 605,2-9-11,0 0-477,3-9 1717,4-5 0,-3-1 0,3-3 0</inkml:trace>
  <inkml:trace contextRef="#ctx0" brushRef="#br0" timeOffset="7551">6732 12222 2034,'6'5'3276,"-2"0"0,-4-5-2070,0 0-1153,27 60-109,-16-29-122,0-1 1,2 6 0,-3-4-619,-5-12 1,-1 0 750,1 4 1,0 2 343,-2-2 1,-1-2-247,1 3-45,-1 8 65,-2-23-389,-1-3 125,0-4 428,-3-1-254,-5-4 2530,0 1-2323,-10-4 891,7 2-908,-7-1 320,-6 3 0,-2 0-1016,8 0 0,0 1 604,-10-1 0,0 1-22,1 0 0,1 0-59,-5 0-79,8 0 1,-2 0-855,-2 0 1,0-1 932,7-2 0,-1-1 0,1 3 0,1-1 0,0-6 0</inkml:trace>
  <inkml:trace contextRef="#ctx0" brushRef="#br0" timeOffset="8752">1065 4465 8021,'1'5'2181,"-1"-2"459,0-3-2461,12 0-112,4-1 42,9 0-109,3 0 49,-7 0 0,2 1-68,14-2-33,-9 0 1,5 0 0,-1 0-1425,4-1 1,-1 0 1391,-6 0 0,1 1 0,-2 0-215,4-1 1,-3 0-380,9 0-330,-3 1 269,-5 0 739,2-3 0,-18 3 0,2-2 0</inkml:trace>
  <inkml:trace contextRef="#ctx0" brushRef="#br0" timeOffset="9019">1611 4220 11250,'27'9'7,"0"0"1,5 7-1,-4 1 38,-2 11-579,-11-11 0,-2 0 607,-1 11 27,-8 1-18,-2-7-18,-7 1 0,-4 3-924,-5-2 1,-3 0 230,2 1 1,-2-1-1011,-5 1 1,1-3 1560,-3 3 1,9-11-1,5-4 1</inkml:trace>
  <inkml:trace contextRef="#ctx0" brushRef="#br0" timeOffset="9440">1024 5244 1509,'-2'-2'3276,"0"0"0,2 2-1998,41 2-1215,-17-1 0,1 0-209,10 1 0,4-1 167,-8 0 1,1 0 0,-2-1-427,0 0 0,0 0 405,-4 0 0,2 1 0,-1-1-73,11 0 0,1 0-675,-10 0 0,2 1 0,-2-1 416,8 0 1,-2 1-225,1 0 0,-5 0-656,-8-1 81,-5 1-210,-6-1 1506,-5 1 0,-3-1 0,-4 0 0</inkml:trace>
  <inkml:trace contextRef="#ctx0" brushRef="#br0" timeOffset="9669">1666 5217 10079,'-2'-6'961,"0"1"-586,2 5-294,58 22-28,-43-8 0,-1 1-477,19 3 1,-2 2 473,-20 2 0,-7 0-50,-7 1-230,-5-3 1,-5 1-1301,-2 5 0,-4 0 1354,-5 0 0,1 0 1,7-4-1,2-2 0,-7 1 1</inkml:trace>
  <inkml:trace contextRef="#ctx0" brushRef="#br0" timeOffset="10004">942 6009 5953,'-6'-2'264,"1"1"2094,5 1-2011,72 0-380,-42 0 1,0 0-1,2 0-325,5 0 1,2 0-1,0 0 237,-7 0 1,1 0 0,-1 0 0,-3 0-891,0 0 1,-2 0 555,8 0 0,-1 0-184,-9 0 0,-1 0 639,13 0 0,-8 0 0,-16 0 0</inkml:trace>
  <inkml:trace contextRef="#ctx0" brushRef="#br0" timeOffset="10219">1488 5886 8900,'6'4'1451,"-2"-1"-1734,-4-3 756,0 0-439,59 12-34,-36-5-282,15 4 0,-3 2 285,-21 0-56,-1 7 10,-10 2-1872,-19 12 691,3-6 1059,-4-6 0,-1-3 0,7-7 0,-5 3 0</inkml:trace>
  <inkml:trace contextRef="#ctx0" brushRef="#br0" timeOffset="10536">1051 6664 8746,'-4'-2'2596,"1"0"-2523,3 2 109,59 1-2169,-25-1 2016,-8 0 1,4 1 0,-1-1-32,7 0 1,-2 0-35,-7 0 0,0 1 5,7-1 0,3 1-428,-5 0 1,2 1 0,-4 0 3,-5 0 0,-1 0 148,3 0 0,2 0 0,-5 0-1130,0 0 1437,-11-1 0,-2-1 0,-10 0 0</inkml:trace>
  <inkml:trace contextRef="#ctx0" brushRef="#br0" timeOffset="10752">1570 6555 10894,'3'3'1117,"-2"-1"-1492,-1-2 372,38 14-3274,-17-4 2514,4 0 0,3 2 1147,-5 2 0,-1 2-753,-4 2 1,0 0 368,1 0 0,-1 0-32,-7 3 0,-6-2 359,-7 0-1672,-11 0 0,-4 2 1345,-8 9 0,9-15 0,0-2 0,3 4 0</inkml:trace>
  <inkml:trace contextRef="#ctx0" brushRef="#br0" timeOffset="11058">1133 7238 9422,'-7'-4'625,"1"1"-72,6 3-500,0 0-78,42 10 34,-12-7 1,1 0-632,6 3 0,0-1 601,2-3 0,-3 0-407,-14-2 1,-1 0 424,0 1 0,-1-1-80,0 1 1,0-1-345,5 1 0,0 0-1212,2 0 1,-1-1 1138,-6 1 0,-1-1 0,11 1 0,-26-1 0</inkml:trace>
  <inkml:trace contextRef="#ctx0" brushRef="#br0" timeOffset="11305">1598 7197 11138,'-6'-2'1680,"2"0"-1820,4 2 190,46 25 42,-27-14-57,8 4 0,0 2 383,-11 5-48,-9-8-3213,1 8 3193,-11-9-174,-2 1-344,-13 8-299,2-3-52,1-4 1,-3 1 518,-1-3 0,0 0 0,-5 5 0,-3-4 0</inkml:trace>
  <inkml:trace contextRef="#ctx0" brushRef="#br0" timeOffset="14256">2349 4752 0,'8'7'2887,"-1"-2"389,-7-5-2019,0 0 856,35 0-2052,-13 3 1,1 0-65,5-1 0,3 0-130,-4 2 0,3 1 0,0 0 0,0 0-68,7 0 0,-1-2 1,-1 1 100,1 1 0,-1 0 1,1 0-192,4-2 1,1 0 0,-8-1-382,1-1 456,-1 0 0,0 1 216,-9 3 0,2-2 0,-21 1 0</inkml:trace>
  <inkml:trace contextRef="#ctx0" brushRef="#br0" timeOffset="18355">23311 5285 6683,'18'-26'1389,"-2"9"-1290,0-7 0,3-1-71,-3 8 0,1 2 41,2-2 0,2 0 113,1 3 0,3-2 0,2 1 0,0 0-1275,6-1 1,1 1 0,2-1 1080,-5 2 1,0 0 0,2 0 0,0 1 221,4 2 0,1 1 0,0 1 0,-3 1-93,-4 1 1,-1 2 0,2 0-84,-3 1 0,3-1 0,2 2 1,0 0-1,-1 2-19,0 4 1,0 1 0,0 2-1,0 1 1,-2-2-470,4 1 0,-2-2 0,0 2 0,0 2 454,3 3 0,2 3 0,-3 1 0,-5 0 77,2 6 0,-5 7 66,-9-3 0,0 5 1,0 4-1,-3 1 1,-2-2-419,-3-2 1,-3 0-1,-2 1 1,1-1 0,0 2 252,3 3 0,2 1 0,-1 0 0,-3 1 1,-6-1 31,-6-4 0,-4 1 0,-3 0 1,-1-1-1,-2-3 0,2-4 379,-3 1 1,-2-4 0,-3 1-245,-1 0 0,-4 2 0,-2 1 0,-1-2 0,-1-3 4,0-5 0,-2-3 0,-1-2 0,1 0 0,0 0-299,-2 2 0,1-1 1,0-1-1,-1 0 193,2-2 0,-2-1 0,0 0 0,1-2 0,3-1 231,-2-2 0,3-2 0,0-1-274,-1 1 0,0 0 0,1-2 0,0-1 0,0 0 0,-2-3-10,2 1 1,-2-2 0,0-1 0,-1-3-70,2-2 0,-2-3 0,1-1 0,0-1 1,1 2 36,-2-2 0,0 2 0,2-2 0,-1-1-9,4 0 1,0-2-1,0-1 1,3 0 0,3 1-90,1-3 0,5 1 0,0-2 107,1 0 1,1 0-1,2-2-46,0 1 1,3-1 0,1-3-2,3 1 1,1-3 0,2-1 0,6-1 37,3 4 1,4-2 0,3-1 0,2 0 0,1 0 0,-1 1 0,-3 1 57,1-2 0,-2 2 0,1 0 1,0 0-1,4 0 11,0 1 0,1 0 0,2-1 1,1 1-1,2 0 0,1 3 0,2 2 32,3 2 0,2 2 0,2 2 0,1 2 0,1 1 0,0 1 0,-1 1-143,-2 2 0,-1 1 0,1 2 1,0 0-1,1 1 0,0-1 1,0-1 70,-1 0 0,0-1 1,1-1-1,1 1 1,-1 0-1,-1 1 1,0 2-1,-1 2-5,9 1 0,1 3 0,-3 3 0,-2 1 0,-4 3-30,-2 3 1,-4 4 0,-2 1-100,0 1 1,-1 3 0,-1 0 131,-2 2 0,-2 1 0,-1 5 32,-5 3 0,-1 4 0,-2 3 1,-1 1-1,-4 0-65,-2-4 0,-4 0 0,-1 1 0,-2 0 0,1 0 0,0 0 48,2 1 0,1-1 0,-1 0 0,0 0 0,-2 0 0,-2-1 0,-5 4 0,-2 1 0,-2-1 0,-1-3 0,0-5 0,-4-1 0,0-4 0,-2-2 256,1 1 0,-2-2 1,-2 0-825,-1-1 0,-2-1 1,-2 0-1,-1-1 568,-1-3 0,-2 0 0,-1-1 0,0 0 0,4-1 0,-5 4 0,2 0 0,0-2 0,5-6 0,1 0 0,-1 0 0,0-1 0</inkml:trace>
  <inkml:trace contextRef="#ctx0" brushRef="#br0" timeOffset="23612">22792 4015 0,'-5'28'309,"0"0"0,0 6 0,0 1 335,2-9 0,0 0 1,0 3-564,-1 0 1,0 2 0,-1 1 0,1-1-82,-1 5 0,0 0 0,0 0 21,0-7 0,0 1 0,0-1 0,0 0 55,-3 8 1,0-1-1,1-1-71,1-7 1,0-1 0,-1 5-32,1-1 1,0 6 0,-1 4 0,-1 1 0,1 0 0,1-3 0,1-5-97,0-2 1,1-5-1,0 1 1,0 3 121,-1 4 0,-1 5 0,0 2 0,1 0 0,1-4 0,0-6-45,3 7 0,0-4 45,0 1 0,1-1-32,0-2 0,0 0-205,1-5 1,0 1 0,-1-1 203,1 3 1,0-1 283,1 7 1,1-1-255,-2-13 1,0-2 2,1-1 0,-1-1 0,0 17 706,0-16 1,0 1-665,1 15-42,2-7 230,0-11 2257,1-15-2031,-1-3 2820,1 0-2521,0 0 298,8-1-972,3 0-75,4-1 58,3-1 132,13 2-193,-2 0 50,0 1 1,5 1-809,-11 0 0,1 1 0,2 0 1,-2-1 775,5 1 1,-1-1-1,2 1-3,-2 0 0,2 0 1,1 1-1,0-1-312,-3 0 1,0 0 0,1 0-1,3 0 316,-4 1 1,3-1-1,2 1 1,0 0-1,2-1 1,0 1-1,-1 0-22,-3 0 0,1 0 0,0 0 0,1 0 0,0 0 0,-1 0 0,1 0 0,-1 0-240,-1 0 1,1 0 0,0 0 0,-1 0-1,1 0 1,-1 0 0,1 0 0,-2 0 233,1 0 0,0 0 0,0 0 0,0 0 0,-1 0 0,-2 0 0,-1 0 0,-3 0-199,5 0 1,-4-1-1,0 1 1,4-1 198,-2 1 0,4 0 1,3 0-1,0 0 1,-1 0-1,-1-1 0,-5 1 5,2-1 1,-5 1-1,1-1 1,3 0-29,1 1 1,5 0-1,1 0 1,0-1-1,-2 1 1,-6 0-3,2-1 1,-5 0 0,1 0 28,8 1 0,1 0 1,-4 0-30,0-1 0,-3 1 351,-3-1 1,0 0-321,-2 0 0,-2 0 4,-3-1 1,0 0 3,16 1-5,-7 0 914,-6-1-909,-5 0 65,-5 0 2175,-5 0-2139,-3-1 62,-3 1 381,-2-1 2724,1 0-2115,-2 0-977,2 0-570,-1-3 11,3-8 330,0-2-11,4-9 3,0 2-73,1-4-62,1-4-20,0-4 1,1-8-301,-1 6 1,2-3-1,0-2 1,-1 3-313,-2 4 1,0 2 0,0 0 0,1-2 542,0 0 1,1-2 0,0-1 0,0 1 0,-1 4 87,0 1 1,0 2 0,1-3-436,1 0 1,1-4 0,2-2-1,-1 0 1,-1 2 599,-1 4 1,-1 0-1,0 1 1,0-1 0,1 0 48,-1 1 1,1-2 0,0 0-1,-1 1 1,1 0 0,-2 2-205,2-4 0,-1 1 0,0 1 0,-1 0 306,2-7 1,-1 0 0,-1 3-58,-2 7 0,-1 1 0,0 0-27,1-6 0,1 0 0,-1 0-268,-1 4 1,-1 1 0,0 1 283,0-2 0,1-1-9,-1 1 1,1-2-1,-1 3 527,-1 5 0,0 1-395,3-10 0,-1 1 28,1 1 912,-3 8 1,1 0-977,0 0-149,0 1 1277,-4 12-1327,-2 6 3293,-1 0-3094,-2 0 56,-4-2-258,-1 0-78,-7-5 136,5 4 15,-5-2-3294,-3-1 3199,-4 1 89,4-1 73,-4 2-79,7 0 96,-9-2-125,4 3 1,-4 0-29,-1 0 1,-2-1 0,-3 1-31,-2 0 0,-2-1 0,0 1 0,0 0-416,3 1 1,2-1 0,-1 1 0,0 0 497,-4-1 0,0 1 0,0 0 0,0 0-63,3 0 1,0 1 0,0-1 0,-3 1 368,-1-1 0,-2 0 0,-2 0 0,-1 0 0,0-1-328,6 2 0,-2-1 0,0 0 0,0 0 0,-1 1 0,0-1 0,1 0-317,-2 0 1,-1 1-1,1-1 1,-1 0 0,1 0-1,1 1 1,1-1 275,0 1 1,1-1-1,1 1 1,1-1-1,1 1 1,0 0-337,-8-1 0,0 0 0,2 1 0,3 0 159,2-1 0,3 1 0,-3 0 201,-1-1 0,-2 1 0,0-1 1,1 1-185,-1-1 1,2 0 0,-2 1 87,2 0 0,-1-1 0,0 1 1,3-1 28,0 1 0,2 1 1,0-1 105,0 0 0,-1 1 0,1-1 0,0 1 0,1 0 0,-2-1 0,1 2 0,-2-1 0,0 0 0,-1 0 0,2 0 0,-1 0 0,-1 1 0,0-1 0,0 0 0,-4 0 0,-1 0 0,-1 0 0,1 0 0,2 0 0,-3 1 0,1-1 0,1 0 0,1 0 0,-4 0 0,1 1 0,2-1 0,-3 1 0,4 1 713,8-1 0,-1 1-695,-5 0 1,-3-1 0,2 1-81,1 1 1,0-1 253,-6 1 0,1-1-210,13 1 0,1 1-73,0 0 0,2 0 99,-12 2-620,6-1 0,1-1 758,-4 1 27,-8 1 1411,8-2-1430,10 1-77,-6-1 5,18-1 709,1 0-878,7-1 3363,0 0-3100,5 5 1524,-1 6-1454,3 2 300,2 15-355,-3-6-43,2 14-1,-5-9 1,-1 7 0,-1 1 0,0-2-982,-1-5 1,0-1 0,0 4 834,0 0 1,0 3 0,-1 3 0,1-2-1,-2-2-552,-1 3 0,0-2 1,-1 0 546,0 3 0,0 0 1,-1 1-43,2-10 1,0 0-1,0 1 1,0 2-285,-1 1 1,0 3-1,0 2 1,-1 0-1,1 1 1,0-2-218,-1 0 1,1-1 0,-1 0 0,0 1 0,1-1 0,-1 0 503,1 0 0,-1 1 1,1-1-1,-1 0 0,1-2 1,0-1-1,-1 4 0,0 0 1,0-5-1,2-6 0,-1 1 1</inkml:trace>
  <inkml:trace contextRef="#ctx0" brushRef="#br0" timeOffset="24408">22450 4411 8052,'-5'-7'1131,"1"2"-980,-16 4 1,-6 4 361,-6 1 1,-3 1-391,6-2 0,-4 0 1,0 0-1,2 0-1216,-1 2 1,1-1 0,0 0 884,-1 1 1,0-1 0,3-1 294,4 0 0,3 0-355,-1 0 1,1 0 295,1 0 0,2 0-1781,-15 3 1580,0 2-320,15-2 157,2 1 1819,13-2-1519,4 0 1464,11 6-1473,5 0 0,4 1-202,12 7 1,2 0 680,-3-2 0,0 0-639,3 2 1,-1-1-6,-7-2 0,-1 0 170,0 0 0,-1 1-13,-4 0 1,0 1 0,-2-1 79,-1-1 0,-3-1 37,-4 5 0,-7-3 46,-13-5 27,-10 2 176,-3-4 1,-4-1-118,4 1 0,-2-1-1139,-4 2 1,-1 1 1015,8-2 0,2-1 53,-7 5 1339,-2 1-1465,13 1-581,2 2 1,2 2 580,8 2 0,-1-3 0,3 1-28,9 0 0,2-3-8,4 8 41,1 4 0,-2 3 37,-6-9 0,-2-1-40,1 1 1,-1 0 114,-3 0 1,-3-2 2352,-2-4-2344,-7 9-126,1-13 109,-3 5-98,-3-1 54,3-4-102,-7 7-47,10-9 1239,-1 7-828,26-10-321,2 0-773,14-7 0,4-5 676,-11 2 0,4-2-500,4-2 1,5 0 0,2-2 0,-2 1 301,-7 1 0,-2 1 1,0-1-1,0 0 0,11-2 1,-1 0-1,-3 1 0,-4 0 1,1 1-1</inkml:trace>
  <inkml:trace contextRef="#ctx0" brushRef="#br0" timeOffset="31666">19760 5654 11524,'2'2'790,"0"0"-547,17-1 1,8-1-1883,7-1 1,3 0 1547,-5 0 0,2 0 1,2 0 118,-5 0 1,2-1-1,1 1 1,2-1 0,3 0-52,-8 1 1,2 0 0,1 0 0,2 0 0,0 0 0,1 0 0,0 0 0,0 1 0,-1-1-343,1 0 1,0 1 0,1 0 0,-1-1 0,1 1 0,0 0 0,-1 0 0,1-1 0,-1 1-1,1 0 1,-1 0 0,1-1 0,0 1 0,0-1 0,-1 1 0,-1 0 0,-1 0 0,-1 0 263,9 1 0,-1 0 0,0 1 0,-4-1 0,-4 1 0,-6-1 0,-1 0 0,-5 1 0,0-1 0,0 1 0</inkml:trace>
  <inkml:trace contextRef="#ctx0" brushRef="#br0" timeOffset="35040">19869 5681 12666,'31'-6'41,"-1"0"1,0 1-1,-4 0 1,-1 0-1,1 1-53,2 1 1,0 0 0,2 1 0,1 0-31,3 0 1,0 1 0,2 0 0,-1-1-779,0 1 1,1 0 0,0-1 0,1 1 717,-3 1 0,1-1 0,0 1 0,0-1 0,-2 1-160,-1 0 0,-1 0 0,0 0 1,1 0 106,3 0 0,0 1 0,1 0 1,-1-1-152,0 1 1,-1 0-1,0 0 1,0 0-41,1 1 0,-1-1 0,0 1 0,0 0-431,-2 0 1,1 0 0,-1 0-1,2 0 777,-2 0 0,2 1 0,1-1 0,-3 1 0,-3-1 0,-1 0 0,-3 0 0,0 0 0,4 0 0,1 0 0,0 1 0</inkml:trace>
  <inkml:trace contextRef="#ctx0" brushRef="#br0" timeOffset="39451">16210 9068 9995,'3'1'482,"0"0"-530,-3-1 57,-16 36 136,3-4-117,2-8 0,0 0-22,-3 9 297,1-12 1,0 0-231,-2 4-386,1-3 1,0 0 304,1-3-74,1 1 18,0-1 2,1-1-120,-5 9 182,8-13 153,-4 5-108,10-15 226,0-1-178,1-2-757,10-25 653,-1 9-16,0-3 1,1-1-15,2 2 1,0 1-1911,8-11 1933,-8 10 0,3-2-1156,6-5 1,1 0 1173,-8 9 0,1 0 18,9-9 0,-1 0 7,4 0 124,-8 9 1,0 0-12,8-6-98,-7 8 1,0 2-234,10 3 162,-5 4 25,-3 8 12,-12 6 58,-3 5-64,-2 5 31,-2-2 0,-3 3 5,-4 9 1,-2 2 5,3-7 0,0 1 635,-5 4 0,-1-1-651,2-9 1,0-3-88,-5 9 3336,-2 4-4395,0-3-232,7-12-381,-3 5 1733,7-16 0,3-1 0,-1-3 0</inkml:trace>
  <inkml:trace contextRef="#ctx0" brushRef="#br0" timeOffset="39695">16551 9327 14159,'36'-2'-66,"-1"-1"0,1 1 1,3-1-1,-2 1-38,-5-1 1,-2 1-1536,-6 1 1,-3 0 450,12-1 711,-13 1 0,-1-1-534,3-1 255,1-6 1,-12 5-1,1-3 1</inkml:trace>
  <inkml:trace contextRef="#ctx0" brushRef="#br0" timeOffset="39940">17329 9068 16937,'-9'26'35,"-1"1"1,1-1-1,0-2-96,-7 11-1578,3-4 1,1 2 165,4-13 0,1 0 1141,-3 9 0,-1 1-221,2-10 1,1-2-1157,4 9-47,-12 6 1756,8-10 0,1-11 0,-3 0 0</inkml:trace>
  <inkml:trace contextRef="#ctx0" brushRef="#br0" timeOffset="40252">15677 9778 12300,'0'4'1294,"0"-1"-135,0-3-462,54 1-3974,-16-1 3167,-11 0 0,9-1 1,6 1-1,1-1 0,-2 0 1,-6 1 83,-3-1 1,-3 1 0,0 0 0,4-1 25,-3 0 0,4 1 0,3-1 0,0 0 0,-1 0 0,-1 1 0,-3-1-221,6 1 1,-4-1 0,0 1 0,1 0 197,2 0 1,1-1 0,-1 1 0,2 0-251,-8 0 0,1 0 0,-1 0 1,1 0-1,0 0 188,0 0 1,-2 0-1,2 0 1,0 0-1,4 0-325,-4 1 0,3 0 1,2 0-1,2 0 1,-1 1-1,-1-1 0,-2 0 1,-2 0-247,2 0 1,-3 0-1,-1 0 1,1 0 0,2 0 590,2 1 0,3 0 1,2 0-1,0 0 1,-3-1-1,-4 1 0,-7 0 1,4-1-1,-6 1 1,0 0-1,-1-1 1</inkml:trace>
  <inkml:trace contextRef="#ctx0" brushRef="#br0" timeOffset="42595">14926 8958 12496,'1'7'795,"0"-1"-677,-1-6 89,0 0-131,-22 39-76,9-13-36,1-2 1,-2 5 0,2-3-904,2-4 1,1-1 918,-2 8 1,-1-1 16,4-9 1,1-2-1,-9 17-2535,2-4 2494,0-5-38,1-3 82,1-5 163,-4-1-335,6-9-63,-4 0-479,3-10 1419,2-1-948,-8-9 234,-5-7 1,4 5 3284,-5-1-3250,3 12 137,3 4 19,-6 4 61,5 4 309,-11 15-313,13-9 1,0 1-145,1 1 1,0-1-92,0 4 0,2-1-85,3 2 81,2 2 42,8-9 185,23 1-194,-5-7-160,1-2 0,2-2 54,11-7 1,2-3-802,-12 3 0,1-1 608,12-3 0,4-2-455,-10 0 1,0 0-1,-2 0-362,2 0 0,-1 0 928,2 0 0,2-2 0,-4 1-82,-1 1 1,-3 1-33,2-1 1,-1-1-33,1 1 0,-1-1 4,1 0 0,-1 0 8,-2 0 1,3-2 425,1-1 0,2-3 1,-1 2-533,-2 0 1,0-1 695,-1 1 1,2-2-1,-3 1 437,-1-1 0,-4 0-730,8-7 577,-13 9 1,-1 1 1140,-4-2 559,-9-7-1778,-4 10 972,-7-4-1267,-3 12-1122,-2 3 910,-4 3-53,-3 4 1269,-3 7-1235,-1 10 1,0 4-528,9-8 0,1 1 528,-1 1 0,-1 3 0,2-1 14,3 0 0,1-1-14,1 2 0,0 0-17,1 1 0,0 0-5,1 0 1,1 0-41,0-2 1,1 2-75,2 2 1,-1 2 0,1-2 90,0-2 0,1 0-97,-2 12 1,1-2-314,2-3-742,1-4 271,0-4 2025,0-3-2736,-1-3 1011,-1 0 0,2-9 0,0-1 0</inkml:trace>
  <inkml:trace contextRef="#ctx0" brushRef="#br0" timeOffset="42766">14981 9505 12622,'10'-1'3033,"-2"0"-2529,-8 1-168,0 0-311,42-22-1664,-21 14 1,1-1 1321,11-6 0,1 0 777,-6 6 1,0 2-766,8-1 0,0 2-330,-13 2 1,-1 0 79,13-1 1,-2 1-1482,-4 3 0,-4 1 1826,-6 6 0,-9-4 0,-3 4 0</inkml:trace>
  <inkml:trace contextRef="#ctx0" brushRef="#br0" timeOffset="43215">14598 10037 9967,'-26'-5'326,"-1"0"0,1 0 0,-1-2 1,-3-2-1,1 0 0,1 0-1389,-2 0 0,1-1 0,-1-1 1165,3 1 0,-1-2 1,0 0-1,3-1 21,-5-6 0,2-1 1,2 0-95,5 4 1,1-1 0,0-2 8,-3-4 1,-1-4 0,0-2 0,4 1-380,4 0 0,3 0 1,1 0-1,0 0 490,0-1 1,-1 0 0,2 0 0,1-1-162,2 1 0,2-2 0,1 2 0,2 0 124,1 2 0,2 0 0,3 0-391,3-1 0,3 0 1,1-1-1,1 2 277,1-2 0,2 1 1,2 0-96,1 1 0,2-1 0,1 0 0,1 3 126,3-1 1,2 3 0,5-1-30,-6 7 1,4-1-1,3 0 1,1 0-1,1 0 1,-2 1-1,-2 1-19,1 1 0,-2 1 0,-1 0 0,2 1 0,2-1 18,1 0 1,2-2-1,1 0 1,1 1 0,1 0-1,-1 2 1,-1 3-27,1 1 1,0 2-1,0 2 1,-1 1-1,-1 0 1,0 1 23,-2-2 1,-1 2 0,0-1 0,0 2-1,4 1-34,-1 0 1,2 1 0,2 0-1,1 2 1,-1 1 0,-1 2 0,-1 2 3,0 4 1,-1 4 0,-1 1 0,-1 2 0,0-1-1,-2 0 34,3 0 0,0-1 0,-2 0 1,-1 2-1,-1 3 88,-5-1 0,0 1 0,-1 2 0,-2 2 1,-3 0-1,-4 3-36,-5 3 0,-5 2 0,-2 3 1,-3-1-1,0-1 0,0-2-6,0 2 0,-1-2 0,-1 0 0,-1 2-30,-1-1 1,1 2 0,-1 1 0,-2 1-1,-1-2 1,-3-2 89,-3-2 1,-3-1-1,-2-2 1,-1 0 0,0 0 29,-3 1 1,-1-1 0,-1-1 0,-1 1 0,0-1-95,1 1 1,0-1 0,-1 0-1,-1-1 1,-2 0-15,-1-2 1,-3 0 0,-1-1 0,-1 0 0,2-2 0,2-2-30,-2 0 1,3-2 0,-1-1 0,-1 0-2,0 0 1,-2 1-1,-1 0 1,1-1-1,1-2-20,4-2 1,1-1-1,-1-1 1,-2-1-184,-1 0 0,-4 0 0,0-1 0,-2 0 0,3-1 0,1 0-29,0-1 0,2 0 0,0-1 0,-2 1-27,-4 0 1,-3 0 0,-1 0 0,2-2-1,5-1-433,1-3 1,4-3-1,1 1-260,-1-2 0,1 0 0,1-1 953,-9-4 0,3-1 0,12 3 0,2 1 0,-5-4 0</inkml:trace>
  <inkml:trace contextRef="#ctx0" brushRef="#br0" timeOffset="44119">15868 8753 10788,'4'-4'1741,"-1"0"-1307,-4-27-199,1 15-199,3-10 1,4-3-20,2 9 0,3 0-115,0-1 0,2-1 184,2-1 1,2-2 0,-1 2-563,2-2 1,0 0 475,-1 2 0,2-2 0,-1 1 36,-2 5 0,-1 0 1,2-2 108,3-2 1,2-1-1,1-1 1,1-1-657,-3 4 0,2-1 0,0 1 0,0-1 1,0 0 574,-1 0 0,0 0 1,-1 0-1,2 0 1,2 0-327,2-1 0,3 0 1,0-1-1,1 2 1,-2 0-1,-2 2 290,0 0 1,-3 1 0,0 2 0,3-1-249,1-1 0,2 0 1,1 0-1,-1 1 1,-1 1 241,-3 2 0,-3 1 1,2 1-1,3-2-93,1 1 1,5-1 0,1-1 0,1 1 0,-1 0 0,-3 2 100,2-2 1,-3 2 0,1 1 0,3-2-14,-3 2 0,2-1 0,1-1 0,1 1 0,-1 0 0,-1 2-28,0 1 0,0 0 1,-1 2-1,0 0 1,-2 0 16,1 0 1,-2 0-1,1 0 1,3 0-6,-5 1 0,1 0 0,2 0 1,1 0-1,-1-1 0,0 1 0,-1 1 8,6-2 0,-2 0 0,0 1 0,0 0 0,0-1 1,0 1 1,1-1 0,-1 1 0,0 0-1,-1-1-4,-1 2 1,-1-1 0,0 1 0,-1-1 0,-3 1 60,8-1 1,-2-1 0,-1 1-68,0 0 0,0 0 0,0-1-2,0 0 0,-1 0 1,0 0 1,0 1 0,0-1 0,-1-1-37,0 1 0,1-1 0,-1-1 37,-1 2 0,-1-1 0,4-2 5,-1 0 0,3-2 0,2-1 0,-1 0 0,-3 1-11,-4 2 1,-3 0 0,1 1 0,1-2 5,3-1 0,2-1 0,1-1 0,0 0 0,-3 0 14,1 0 0,-1-1 0,-1 1 0,-3 0-13,1-1 1,-3 1 0,2-1-2,-1 1 0,2-1 0,0 1 0,-3 0 14,5-5 0,0-2-38,-8 5 0,2-3 1,1 0-1,-3 2 26,-3 2 1,-1 1 0,0-1 160,10-9 1,2-1 0,-5 3-160,-9 4 0,-2 1 0,5 1 1,0-1-8,-6 2 0,-1 0 3,5 1 0,-1 0 1255,8-13-1286,-10 12 0,0 0-117,8-12 1885,-2 2-2056,-6 6 1244,-9 12-2283,-1-2 1597,-5 6-1723,-3 2 470,-3 1 76,-5 2-2339,-6 1 2742,1 1 0,3 0 1,6 0-1</inkml:trace>
  <inkml:trace contextRef="#ctx0" brushRef="#br0" timeOffset="44347">20443 6022 7095,'2'3'3276,"-1"-1"-883,-1-2-2202,3 0-82,-2 0-31,2 1 12,-3 0 135,-1 2 189,-9 2 342,-2 10-524,-12 1-125,-3 8-75,6-10 1,-4 0 0,2 0-739,0-1 1,0 1 690,-1 0 0,-2 1 0,2-2 15,0-3 0,4-1-98,-11 9-1424,11-10 0,1 0 1021,-7 6-252,-4-1-886,10-4 1,0-1 1138,-1 0 1,-4 2 0,22-9 0</inkml:trace>
  <inkml:trace contextRef="#ctx0" brushRef="#br0" timeOffset="44540">20511 6104 5275,'0'5'1670,"0"-1"1352,0-4-2871,46 28-106,-33-15 0,2 2-44,9 7 0,4 3 0,-4-1-6,-6-2 1,-3-1-206,5 6 0,-1-1-969,-6-4 0,-1-3 98,2-3 1,-1 0 1345,2 9 1,-1-2 0,3-6-1,-6 4 1</inkml:trace>
  <inkml:trace contextRef="#ctx0" brushRef="#br0" timeOffset="45780">17780 9218 10289,'6'7'135,"-1"-1"38,-5-6-38,0 0 10,44-11-44,-23 10-21,16 5 0,-2 6-798,-13 13 1066,-4 8 1,-4 4-631,-9-13 0,-3 1 282,0 4 0,0 2 0,0 2 35,-2 0 1,-1 0-1,1 0 119,0 7 0,0 0-463,-1-10 0,1 1 0,0-5 309,2 11-16,2-4-113,5-2-638,4-5 722,3-3-73,4-8 0,3-3-420,8 0-733,-4-3 1,-1-4 688,1-7 240,-8 1 1,0-2-979,10-8 1320,-4 1 0,0-1 0,-5 2 0,4-6 0</inkml:trace>
  <inkml:trace contextRef="#ctx0" brushRef="#br0" timeOffset="45996">18244 9436 12132,'-30'16'217,"0"-1"1,5-1-1,0 1-31,5-2 1,-2 2 0,0 2-744,-3 3 1,-2 2-1,0 1 1,1-1 571,-3 4 0,1-1 0,-1 1-588,3-2 1,-2 0-1,1 1 1,2-2 488,2 0 0,3-2 0,1-1-82,1 0 1,2-1-225,1-1 0,2 0-61,1-2 0,0 0 347,-3 9 0,1-1 1,2-4-1,-5 11 0</inkml:trace>
  <inkml:trace contextRef="#ctx0" brushRef="#br0" timeOffset="46352">18449 8917 10012,'23'0'445,"-5"-1"-824,2-1 1,-1 1 386,-3 6 34,8-3 0,-2 3 53,-13 28-11,-6-3 59,-3-9 0,-4 2 43,-9 9 0,-4-1 140,2-6 1,-1 0-319,-4 4 1,0 0 281,3-9 0,2-2-72,1-3-301,2 0 91,9-9 731,9-2-585,4-2-81,9 0-55,0-5 0,1-1-172,14-4-457,-1-3 1,2-1-592,-5 2 1,0-1 1201,7-3 0,-3 1 0,-11 5 0,-4 1 0,8-2 0</inkml:trace>
  <inkml:trace contextRef="#ctx0" brushRef="#br0" timeOffset="50602">21699 9464 6074,'5'-1'1828,"-1"1"1422,-4 0-2898,2-5 575,-2 4-434,2-3 1061,-2 4-1072,-1 23-376,0-8-98,-1 20 222,-1-2-120,1-13 1,-1 1 137,1 0 1,0 1-169,-2 9 0,1 0-517,2-11 1,-1 0 471,0 7 0,-1 1-34,2-8 1,-1 0 44,0 9 0,1 2-25,-1 2 0,1 0-242,0-1 1,0 1 232,0-1 0,1 2 1,0-4-496,0-6 1,0-1 504,0 13 0,1 0-998,-1-11 0,0-2 976,0 1 0,1 0-3,-1 0 0,0-1-13,0-3 0,0 0 33,-2 17 59,1-10 260,-1 7-345,1 5 4,0-15 1096,1 13-1099,3-12-48,-1-7 3332,3 3-3191,-2-7-94,2 6 1,-2-8 56,1 4-56,-2-9-65,0 1 39,-1-3 31,1 0-67,-6-1 34,3-2 33,2 0-2,1-1 7,4-1 4,-6 0-2322,0 0 1328,1-3 988,0-8 0,0 6 0,0-6 0</inkml:trace>
  <inkml:trace contextRef="#ctx0" brushRef="#br0" timeOffset="62272">3605 4028 8480,'3'0'885,"0"-1"-890,-3 1-149,-11 10 123,-4 7 36,-4 2 12,-5 10 20,10-14 7,-6 6 37,6-7 1,-2 0-18,-4 4-933,4-4 0,0 0 889,-1 1-409,-7 5 389,6-6-37,-4 4-117,3-4-1909,-4 3 2063,5-5 0,3-1 0,12-9 0</inkml:trace>
  <inkml:trace contextRef="#ctx0" brushRef="#br0" timeOffset="62565">3264 4220 7834,'2'3'912,"0"1"-539,-2-4 321,-26 31-3971,16-13 2851,-5 2 1,2-1 461,8-3 877,3-6-913,2 1-56,0-2-45,11 6 112,7-7-184,7 2 205,-6-9 0,1-1-1192,7-2 821,11-2 339,-11-3 0,-2-1 0,-4 3 0,-2-1 0,-1 0 0</inkml:trace>
  <inkml:trace contextRef="#ctx0" brushRef="#br0" timeOffset="63004">3701 4739 7934,'-5'2'1269,"2"0"-819,-19 22 1,-4 6-2222,3-7 1804,4-2 1,-4 3 0,3-3 101,1-5 1,1-3-136,-10 8 252,11-8 1,-2 0-609,-4 2 1,0 0-155,-5 2-517,6-3 0,0-1 433,2-2-218,1-1-1417,2-3 1664,2-1 742,2-3 0,7-2 0,1-1 1</inkml:trace>
  <inkml:trace contextRef="#ctx0" brushRef="#br0" timeOffset="63233">3291 4902 6473,'4'11'2674,"0"-3"-2464,-4-8-37,-7 30 29,0-10-169,-2-1 1,1 2 67,-1 9-53,-2-11-102,10 3 46,0-9-28,3-3 36,2-3 0,4 1-6,20-3-42,-8-2-1699,17-4 1109,-13-3-2639,11-9 2706,-7 0 0,-5 1 0,-12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04:47.6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14967 4233 11339,'-29'-13'642,"0"-1"0,1 1 0,1-1 0,0 0-439,-2 0 1,-3-1 0,3 1-1116,5 0 0,3 1 1157,-1-2 0,1 0-59,0-2 1,1 0-99,1 0 0,1-2-74,0-6 0,0-3 0,3-1-59,3 3 0,3-1 1,0 0-508,-3-5 0,0-1 1,3 0 537,5 6 0,1 0 0,2 2-31,2-4 0,3 0 194,0 2 0,3-2 0,3 0-205,4 1 1,3-1 0,2 0 0,-1 1-754,3-4 0,-1 2 0,3-1 771,-1 5 0,2-1 0,2 2 1,1 2-17,0 3 0,2 3 0,1 1 0,-2 0-282,3-1 1,0 0 0,2 1 333,-2 0 0,3 0 0,-1 0 0,-1 2 2,0 1 0,-2 2 0,4 1-40,-3 4 0,4 0 0,0 1 1,0 2-1,-3 0 14,3 1 1,-2 2 0,1 2 23,2 0 1,4 0 0,-1 3 0,-7 7-208,-3 11 0,-6 8 1,-3 0 205,-3-5 0,-3 0 1,-1 3-182,0 0 1,-2 2-1,0 1 1,-3-1 183,-2 2 0,-2 0 0,-3 3 13,-2 0 1,-2 3-1,-1 2 1,-1 0-1,0-5 25,1-5 1,-1-2 0,-1-1-1,0 2 8,-1 5 1,-2 2-1,0 1 1,-1-3-1,0-4 108,-3-5 0,-1-3 0,-2-1 225,-8 6 1,-4 0-1,1-2-202,6-6 1,0-3-1,-3 1 155,-5 2 1,-4 0-1,-1-1 1,3-2-258,5-4 1,1-2 0,-4-1-19,-2 0 0,-4-1 0,-2 0 0,1 0 0,4-3-57,1 0 0,3-2 0,-2-1-37,-2 1 0,-4-2 0,0 0 0,5-2-84,-4-4 1,3-3 27,-1-2 1,0-2-47,-1-1 1,0-6-336,10-1 1,-1-5 0,1-2 0,1-1-347,3 1 1,1-2 0,1-1 0,0 0 163,2 2 1,0-1-1,1 0 1,0-1 0,3 1 563,1-3 0,2-1 0,2 3 1,1 2-1,0 0 0,3 4 1,-1-10-1</inkml:trace>
  <inkml:trace contextRef="#ctx0" brushRef="#br0" timeOffset="33260">5886 5995 11252,'1'7'129,"0"-2"-22,-1-5 156,0 0-210,47 0 74,-21 0 1,3 0-407,-3 0 0,3 0 0,3 0 416,-3 0 0,4-1 0,1 1 1,1-1-1,1 1-565,-2-1 0,1 0 0,1 0 0,0 0 1,0 0-1,0 1 428,-2-1 0,0 0 0,-1 0 0,1 0 0,1 0 0,2 1-259,-2-1 1,2 0-1,2 0 1,0 0-1,-1 1 1,-1-1 0,-1 0-1,-5 1 260,7-1 1,-5 1-1,1-1 1,4 1-151,-8 0 1,3-1-1,3 1 1,1 0-1,0 0 1,2 0-1,-1 0 1,-1 0-1,-2 0 175,2 0 1,-1 0 0,0 0-1,-1 0 1,1 0 0,-1 0-1,1 0 1,-1 0-101,1 0 1,0 0 0,0 0 0,0 0 0,0 0 0,0 0 0,-1 0 0,0 0 125,2 0 0,1 0 1,0 0-1,-1 0 1,-1 0-1,-2 0 1,-2 0 21,3 0 0,-4 0 0,0 0 1,-1 0-33,1 0 1,-2 0 0,1 0 0,3 0-29,-2 0 1,2 0-1,2-1 1,0 1-1,-1 0 1,0 0-23,3 0 0,-1 0 0,-1 0 0,1 0 1,0 0 7,0 0 0,1 0 0,0 0 0,-1-1 0,-1 1-11,-2 0 1,0 0 0,-1 0 0,-1 0 0,-4 0 518,11 1 0,-2-1-530,-7 1 1,2 0 0,-4 0 21,-2 0 0,-2 0 56,15 4-56,-21-3 799,3 1 0,2 0-775,0 0 0,1 0 935,-1 0 1,0 0-978,0-1 0,-1 1 12,2-1 1,-2-1 2539,13 1-2595,1 1 61,0-2-119,4 1 119,-19-2-8,6 1 2,0-1 638,-8 0-576,4 0-11,-9 0 8,-5 0 81,-8-1 197,8 1 606,-11-1-909,3-2-109,3-1 75,-10-3-100,10 0-46,-7-1-377,-2-14 216,-1-16 268,1 0 22,3 16 1,1 0-117,0 0 1,0 1-150,-1-14-29,0 2 0,-1 0-338,2 11 1,1 1 559,-2-8 0,2 0-78,0 8 1,0 0-132,1 0 1,0-1 94,0 1 1,0-1 3,2 1 1,0 0 58,0 0 1,1 0-301,3-5 1,2-2 369,3-6 1,1 0 180,-5 9 0,1 1-23,2-3 1,-2 3 281,-6 2-36,-2 5 344,-9-7 326,3 13-1007,-8-1 656,7 8-490,-8-1-596,3 3 503,-5-2-13,0 2-4,-3 0 96,-4 0-1700,2 0 0,-2 1 1533,6 0 0,-3 0-130,-12 0 0,-6-1 0,-2 1-363,7 0 1,-1 0-1,-1 0 1,1 0 516,0 0 0,1 0 0,-1 0 0,-2 0-278,5 0 1,-2-1-1,0 1 1,-1 0-1,3 0 1,2-1 277,-6 1 0,3-1 0,-3 0-176,2 1 1,-2-1 0,-2 0 0,-1 0 0,0-1 155,6 1 0,-1 0 1,0 0-1,-1-1 1,2 1-1,0 0-15,-1 0 1,0 0 0,1 0 0,0-1 0,-1 1 34,-4-1 0,-1 0 0,0 0 0,0 0 0,3 1 215,-2-1 1,1 0-1,2 0 1,1 0-216,-2 0 0,3 0 0,-8 0-73,12 0 1,-5 1 0,-4-1 0,-2 0 0,-1 0 0,1 0 0,1 0 0,4 0 0,4 1 113,-4-1 1,5 1 0,0 0 0,-5-1-77,3 1 1,-5-1 0,-3 0 0,-1 0 0,1 0-1,2 1 1,5 0 0,6 0 603,-7 0 1,3 1-687,-5-1 0,-2 1 1,2-1-559,-2 1 0,3 1 634,-2-1 1,1 0-225,4 1 1,5-1 2181,4 1-2091,-12 0 110,5 0 103,6 0 902,-1 0-851,6 1-60,5-1 3246,-16 3-3033,4 1-198,0 0-3007,-1 3 3007,13-3-98,-13 3 135,3-2 1,0 1-407,-10 2 378,8-3 1,2 1 9,-5-1-64,9 1-18,-6-1 0,-5 1-9,0 1 1,0 0 1102,-2-1 1,-1 1-1022,5-3 0,0 1 0,3-1-55,6-1 0,0-1 164,-17 3 0,0 0-98,15-2 0,1 1-117,-5-1 0,2 1 141,-3 1 0,8-2-99,7 0 683,-7 2-864,6 3 142,0-1-195,-5 3 322,16-2 1175,-15 22-1044,14-10 0,2 2-93,-5 1 1,-1 1-392,2 2 1,2-1 447,-2 10-102,2-16 1,0 0-24,1 2 0,-1 0 56,-2 12 0,1 2-729,0-9 0,1 0 669,-1 10 0,-1-1-26,3-11 1,-1 0-20,1-1 0,-1 0 0,1-1 0,1 0 79,-1 5 1,1 1-82,0 3 1,0-1-54,1 1 1,0-1 48,0-7 1,1-2-48,1 3 44,2-17-47,-1-2 748,4-1-681,1-2 1439,2 0-1548,1-2-401,9-4 171,2-2 1,4-2 17,3 2 0,4-2 1,-1 1-584,-3 0 0,0 0 0,1 1 683,7-2 0,1 1 0,1 1 210,-8 1 0,1 0 0,-1 1 0,-4 0 0,3 0 0,-3 0 0,0 1 0,0-1 0,0 0 0</inkml:trace>
  <inkml:trace contextRef="#ctx0" brushRef="#br0" timeOffset="33763">9901 6009 9850,'35'-1'366,"0"1"1,0-1 0,1 1 0,-1-1 0,0 1-1,2 0 1,-3 0 0,5 0-732,-9 0 1,5 0 0,3 0 0,3 0 0,0 0 0,0 0 0,-2 0 0,-2 0 0,-5 0-203,7 1 1,-5 0 0,-1 0-1,5 0 567,-6 0 0,3 1 0,1 0 0,2 0 0,0 0 0,1 0 0,1 0-262,-5 0 1,1 1-1,2-1 1,0 1-1,0 0 1,0-1-1,-1 1 1,-1 0-1,-1-1 111,1 0 1,-2 1 0,-1-1-1,0 0 1,0 1 0,0-1-1,2 0-65,2 1 1,1 0-1,2-1 1,-1 1-1,0 0 1,-1 0-1,-3-1 1,-3 0 215,6 0 0,-3-1 0,-3 0 0,-3 0 0,5 1 0,-3-1 0,4 0 0,1 0 0</inkml:trace>
  <inkml:trace contextRef="#ctx0" brushRef="#br0" timeOffset="35462">3564 6022 1438,'2'7'-53,"-1"-2"500,16-8 1,6-2-376,11-1 270,-1 1 1,8-1 0,-2 1-149,-11 2 0,-2 0 0,5 0-116,-2 0 0,6 0 0,3 0 0,1 0 0,1 0 0,-2 0 0,-4 1-96,-1 0 1,-3 0 0,-1 0 0,2 1 0,4-1-34,-3 0 1,4 0-1,3 0 1,1 0 0,1 1-1,0-1 1,-2 0-1,-2 1 1,-3 0-231,5-1 1,-3 1-1,-2 1 1,0-1-1,3 0 75,-4 1 0,0-1 0,1 1 0,1-1 0,0 1 0,-1-1 0,0 1 203,3 0 0,1-1 0,0 1 1,-2 0-1,-2 0 0,-3 0 0,6 0 1,-4 0-1,0-1 0,-2 1 1,0 0-1,-1 0 0,1 0 0</inkml:trace>
  <inkml:trace contextRef="#ctx0" brushRef="#br0" timeOffset="48431">8221 7320 13030,'8'3'956,"-2"0"-992,-6-3 870,0 0-655,48-3-3456,-15 1 3117,-9 1 0,3-1 1,1 0 191,1 1 1,0 0 0,0 0-804,7-1 1,0 0 752,-6 1 0,2-1 1,0 1-81,4 0 0,0 0 0,-2 0-1014,3-1 0,-1 1 956,-2 0 0,2 0 0,-3 0-99,-2 0 1,0 0-839,1-1 1,1-1 0,-2 1 855,-4 0 1,0 0-1,8-1 1,-5 0 0,-18 2-1</inkml:trace>
  <inkml:trace contextRef="#ctx0" brushRef="#br0" timeOffset="49256">10269 7210 10930,'-3'-6'1171,"0"1"-1084,3 5 131,0 0 154,30 4-237,0-1-113,-6-1 1,2 1-300,-5-2 1,1 0 276,8 0 0,0-1-722,-5 1 1,2-1 736,4-1 0,5 1 0,2-1-4,-4-1 0,3 0 0,0-1 0,-2 1-697,-4 1 1,-1-1 0,0 1 0,1-1 683,6 0 0,3-1 0,-1 0 0,-2 1-25,-4 0 0,-1 1 1,-1 0-1,-1 0-368,2 0 1,-2 1 0,3-1 371,3 0 1,3 0 0,1 1 0,-2-1-564,-3 1 1,-2 0-1,1 0 1,-2-1 373,5 1 0,-2 0 0,1 0 48,0 0 0,0 0 0,-4 0-844,-4 0 0,-4 0-414,8 0 1422,1 0 0,-24 0 0,-5 0 0</inkml:trace>
  <inkml:trace contextRef="#ctx0" brushRef="#br0" timeOffset="56218">19132 6309 11434,'4'3'1479,"-1"0"-700,-3-3-4056,-7 37 1109,4-8 2196,-1 2 0,0 3 638,2-9 1,2 1-458,-1 2 0,1 2 0,-1 2-46,1 3 0,0 1 1,0 0-268,0 1 1,-1-1 0,1 2 138,0-4 1,0 2 0,0 0 0,0-4-615,-1-4 1,1-3 0,-1 1 578,1 7 0,-1 0 0,1-1-3,-1-2 0,0 0 328,0 1 0,0 1 1,1-2-349,-1-1 1,1-1-198,-1-1 0,1 1 0,-1-3 103,1 8 63,0-12 1,0-2 941,0 8-1042,1 3-400,1-11 338,0-10 2567,0 0-2567,-2-8 1190,1-2-983,-1-1 1451,3-4-1448,6-15 4,-2 6 128,5-11-166,-6 12-24,-2 6-18,-7 1-8,9 6 54,-9 11 47,11 1 70,-5 11-75,-2-1 39,0 4-311,0 1 347,-1 2 81,0 0-7,-1-1 1,0 1-55,-1 9-1139,0-8 0,0 0 1082,-3 3-44,0 0-1355,0-1 1352,0-1 95,1-2-224,-1 6-482,2-2-226,0-4-151,3-8-445,0-11-3,0-3-379,0-2 1818,0-3 0,0 0 0,0-1 0</inkml:trace>
  <inkml:trace contextRef="#ctx0" brushRef="#br0" timeOffset="60452">8112 7074 12132,'6'1'1005,"-1"1"1280,-5-2-1663,84 17-2261,-61-14 1,2 0 1135,2 1 0,5 2 1,1-1-1,-4-1 503,7-1 0,-2-2-372,-8 0 1,1 0 0,0-1 359,1 1 0,1-1 0,0 1 130,1-1 1,0 0-1,4 1-471,-1-1 0,6 0 1,0 0-1,1 0 0,-5 0-254,-3 0 0,-3 0 1,0 0-1,2 0 288,5 0 1,4 0-1,0 0 1,-2 0-1,-4 0-409,0 0 0,-4 0 0,1 0 728,0 0 0,2 1 0,-2 0 0,-3-1 0,2 1 0,-2-1 0,7 1 0,0 1 0</inkml:trace>
  <inkml:trace contextRef="#ctx0" brushRef="#br0" timeOffset="60988">10570 7046 12625,'36'3'130,"1"0"1,0-1 0,0 1-1,-1-1 1,0 1 0,-3-1 0,1 0-1,1-1-786,-3-2 1,2 0-1,1 0 1,-1-1 0,1 0 377,1-1 1,0 1 0,0-1 0,0 0 0,-2 0-38,3 0 1,-2 1 0,0-1 0,2 0 249,-6 1 1,2 0-1,0-1 1,1 1 0,-2 0-1,-1-1 1,4 1 0,-2-1 0,-1 1 1,3-1-307,1 1 1,2-1 0,1 0 0,-1 0 0,-2 0-298,-1 1 1,-1-1 0,-1 1-1,2 0 255,-4-1 0,2 1 0,0-1 0,-1 1 0,-2 0 401,8 0 0,-2 0 1,-6 0-1,-4 1 1,-4-1-1,1 1 1,-1 0-1</inkml:trace>
  <inkml:trace contextRef="#ctx0" brushRef="#br0" timeOffset="72445">8316 4138 12381,'4'7'3092,"-2"-2"-2807,-2-5-251,0 0 170,-9 37-266,12-11 1,2 3-728,-5 5 0,1 3 762,6-7 1,3 2 0,-1-4-1303,0-4 0,0-1 1307,2 5 0,1-1 132,-2-8 1,0-2 76,2 0-97,1 1 22,-9-19 146,6-14-258,0-4-66,2-5 0,1-6-8,-3 5 0,1-1 1,-1 0 78,4-6 0,-1 0-68,-2 5 1,0-1-1,-1 6-68,1-2 3040,1 4-2752,-1 19 61,1 13-218,3 4-43,-2 5 0,1 1-109,1 1 95,2-1 0,1-1 110,-1-8 70,4 1 73,-10-12 67,-5-4 1087,-2-2-1148,0-3-26,-6-4 57,9-11-323,-10-10-3187,10-2 3096,-6 14 1,-2 0 20,1-11-2416,0 0 2064,-1-2-1127,0 7 1,0-3-1,-2 3 1,0 0 982,6-1 1,1 1-1,-7-5 1,12 22 0</inkml:trace>
  <inkml:trace contextRef="#ctx0" brushRef="#br0" timeOffset="73140">8972 3878 10628,'3'2'819,"0"15"0,-2 15 0,-1 5 0,-1-6-186,1-5 0,0 1-1289,0 2 1,0 7-1,0 1 1,1-1 0,-1-7 359,-1-1 1,1-2 309,0 3 0,0 2 0,0-3-76,2-7 1,0-2 603,0 5 1,0-3-711,3-7 98,0-10 719,-1-3-674,2-4-73,1-5-315,4-11 0,1-3 136,5-10-1118,-3 4 1,-1-1 1344,-4 12 0,-1-1 27,3-5 1,0 1 1234,6-10-1239,-7 13 1,0 2 146,3-1 787,0 14-478,-2 5 105,-1 28-408,-6-2 1491,-2-7 1,1 3-1588,1 8 1,1 1-80,-1-8 0,1 1-45,1 6 0,1-3 40,5 4 49,-2-16-57,1-4 9,-1-5-87,13-5-165,-1-14 207,4-2 0,-9-8 0,-3-2 95,2-2 0,-3 2 0,0 0 115,2-2 14,-3 7-64,-3 6-17,-5 11-9,-1 2 59,9 2-89,-1 4 664,5 1-768,-4 5 98,3-4-53,-4 2-62,15-2-422,-11-4 366,4-1-154,-4-12 272,-7 0 14,2-7 226,1-9 379,-4 9-314,2-4 95,-3 17-87,-3 9-43,2 12 0,0 5-195,-2 2 1,-1 1-1567,2 6 0,-1 0 1583,-2-2 1,-1-2 18,-1-8 1,0-1-776,-3 18 1263,-5-3-343,-3-8 0,-2 0-137,1-7 0,0-2-66,-3 5 0,0-2-53,-9-1-860,2-10 179,6-4-2543,-13-13 2736,15-8 1,-2 1 0,12 1 0</inkml:trace>
  <inkml:trace contextRef="#ctx0" brushRef="#br0" timeOffset="77313">8057 4916 10452,'4'6'534,"-1"-1"-150,-3-5 215,0 0 928,61 41-4804,-27-25 3146,-8-1 0,5 3 1,0-3 315,-4-8 1,0-2 0,-1-2-156,7 3 1,4-2-12,-8-1 1,6-1 0,1 0 0,2-1-1,-2-1-321,1-2 0,-1 0 1,1-2-1,0 0 0,-1 1 293,-1 1 0,0 0 0,0 0 0,0-1 1,1-1-6,-1-1 1,2-1 0,1 0 0,-1-1 0,-3 0 0,-4 0-520,2-1 0,-5 0 1,2-1 518,0 1 1,1 1 0,1-3 0,-2-1-232,1-3 0,-1-2 1,-1-2-1,-2 0 261,2-4 0,-2-2 0,0 0 24,-2 4 1,0-2 0,-1 1 0,-3-1-21,-2-3 1,-4 0 0,-2 1 42,0-4 0,-2 1-19,-1-1 1,0 0 14,-2 1 0,-1-2 267,-1 3 1,-1 0 0,-2-2-229,-3-5 0,-2-2 0,-1 2-119,2 5 0,-1 0 1,-2 0 16,-6-8 0,-3 0 1,-1 4-28,0 9 0,-2 2-5,-2 1 0,-2-1 1,-3-1-1,-1 3-16,0 3 0,-3 2 1,0 0-1,0 0 50,1 0 0,1-1 0,-2 0 0,-1 2-9,-1 2 0,-3 1 1,0 1-1,1 1 1,3 2-8,-2 0 0,3 1 0,-1 1 18,0 0 0,0 0 0,-2 1 0,-2 0-26,-1 1 1,-2 2 0,-2-1 0,1 2 0,0 0-115,4 1 0,0 0 0,1 1 0,-1 0 0,-1 0 147,2-1 1,-2 0-1,1 0 1,-1 1 0,0 0-1,0 2-4,2 1 1,-2 0 0,1 2 0,0 0 0,3 0 0,1 0 27,0 0 1,2 0-1,1 0 1,-3 3-45,2 0 1,-3 1-1,-2 2 1,0 1-1,0 1 1,1 0-1,4 1 38,-4 5 0,2 2 1,3 2-1,-1-1 0,0 0-16,-2-2 1,-1 1-1,1-1 1,1 2 0,3 1-41,3 4 1,1 3 0,3 0 0,2-1-1,4-3 1,3-2 0,5-2 1,0 0-13,-1 7 0,2 1 0,5 1 15,4-7 1,5 2-1,2-2 1,2-1 109,7 2 0,2-2 0,1 1-52,-4-3 1,1 1-1,0-1 1,1-3-5,8-2 0,2-3 0,-1-3 2,-4-4 0,0-3 0,1 0 3,2 0 1,1-2 0,1 0 230,3-1 0,0 0 0,2-2-263,-10 0 0,1-1 0,1-1 0,5-1-126,-4-2 1,4 0 0,4-2 0,1-1 0,2 0 0,-1 0 0,-1 0 0,-2 1 0,-3 0-57,0 0 0,-4 1 1,-1 0-1,0 0 1,2-1-1,5-1 182,-5 0 0,4 0 0,3-2 0,2 0 0,1 0 0,1-1 0,-1 0 0,-1 1 0,-2 0 0,-3 0 0,-4 2 0,-5 0 0,13-2 0,-8 0 0,3 0 0,-3 0 0,1 0 0,-1 0 0,1 0 0,-1 0 0</inkml:trace>
  <inkml:trace contextRef="#ctx0" brushRef="#br0" timeOffset="161601">12755 5927 11000,'3'7'818,"0"-1"-815,-3-6 2,50-3-3282,-17 1 2721,-6 1 1,7-1 0,1 1 0,-5 0 552,3 0 1,-2 0 166,3 1 0,1-1 1,0 1-178,-8 0 0,-1 0 0,-2 1-52,5 0 1,-1 0-451,7 1 0,-1 0 355,-14 0 1,-1 1-490,5 1 0,-2 1 649,1 0 2022,2 3-2022,-32 0-73,-4-2 106,-10 1 1,-5-1 174,-10 1 1,-2-1-837,2 1 1,-1-2 741,9-1 1,-2 0 0,1 0 142,2 0 1,0-1 0,1 0 410,-5 1 0,0 0-545,4-1 0,0 1 1,1-1 84,0 1 1,0 1 313,-5 0 1,-1 1-99,6-1 0,1 1-281,1-2 0,1 1 587,-5 2-730,20-5-148,4 0-127,4-2 365,23 0 44,-2 0 1192,0 0 1,3 0-1338,5-1 1,2-1 0,-1 1-479,1-1 1,0 0 471,2 0 0,3 0 1,1 0 3,-8 1 0,1 0 1,0 0-1,-3 1 10,10-1 1,-1 0 2,0 1 0,2-1 0,-3 1-692,-4 0 1,-4 0 385,12 0 128,-18 0 1,-2 0-355,-3 1-2090,-5-1 1066,-6 1-132,-4-1 1688,-8-1 0,4 1 0,-4 0 0</inkml:trace>
  <inkml:trace contextRef="#ctx0" brushRef="#br0" timeOffset="167989">12919 10611 8802,'30'0'255,"1"1"1,0 0 0,-1-1 0,-2 1 0,-1 0 0,1 0-190,2-1 1,2 0-1,1 0 1,-1 0-887,-2-1 1,0 1 0,-1 0 0,-1 0 367,4 0 0,-1 0 0,2 0 524,-2 0 0,2 0 0,0 0 0,1 0-258,-1 0 1,0 0 0,0 0 0,2 0 246,-4 1 1,1-1 0,0 1-1,0-1 1,-1 1-115,7-1 1,-1 1-1,1-1 1,-1 1 52,1-1 1,1 1 0,-1 0-1,-3 0 0,0 0 0,-3 0 0,0-1-6,1 1 1,0 0 0,0 0-8,-1-1 1,1 1 0,-1 0 8,-1-1 0,0 0 1,3 1-35,-1-1 0,2 1 0,2-1 0,-1 1 0,-2-1 5,3 0 0,-2 1 1,3-1 7,-7 0 1,4 1 0,2-1-1,-1 1 1,-1-1 0,-5 0-49,2 0 0,-3 1 1,1-1 32,8 0 1,1 0 0,-2 0-79,0 1 1,-2-1 76,-6 0 1,2 0-391,1 1 0,3-1 0,-4 1 298,-7-1 0,0 1-103,16-1 1,-5 1 691,-16-1-1304,-5 1 2436,-8-1-1588,-2 0 904,-5-1-1570,-1-2-863,-2 0 1529,-3-2 0,4 3 0,-2-1 0</inkml:trace>
  <inkml:trace contextRef="#ctx0" brushRef="#br0" timeOffset="169352">16606 9887 7184,'9'8'3276,"-2"-2"-1722,-7-6-414,0 0-770,-3 36 349,1 2-2358,0-7 1,0 1 1460,2-5 1,-1 3 426,1-3 0,0 4 0,0 1 1,0-3-477,0-1 1,0-1 0,0 2 300,0 5 1,0 3 0,0 1 0,0-4-14,0-4 1,1-3 0,-1 3-9,0 0 0,0 3 0,0 0 1,0-2-40,0 1 0,1 0 0,-1 0-14,0-2 0,0 2 0,0 0 0,0-3-1,0-1 0,0-3 0,0 3-10,-1 5 1,1 4-1,-1-1 1,0-2-543,0-5 0,1-1 0,-1 1 553,0 2 0,0 2 0,0 0 0,-1-2 16,1-2 1,-1-2 0,1-1 2,-1 4 1,-1-1-17,0 8 0,0-1 20,1-14 1,-1 0-21,-1 6 0,0 0 1,0-3 0,0-1 693,0 0 1,0-2-698,-2 12 0,2-17-34,1-4 1729,1-3-2019,1-2 3137,0-4-3088,1-2-2598,0-1-297,0-7 1966,0 0 37,0-7-566,0 1 1733,0-3 0,0 8 0,0-1 0</inkml:trace>
  <inkml:trace contextRef="#ctx0" brushRef="#br0" timeOffset="170437">17316 9982 11149,'3'6'518,"0"-1"-401,-10 33-3245,3-14 3250,0 3 0,-1 2 68,3 5-173,1 2 0,2 0-20,0 1 479,0-5 0,1-3-487,1-10 3,0-8-93,0-3 324,-1-7-61,0-5 112,1-4-66,2-6-158,1-5-47,2-4-458,1-5 453,2-2-46,0 1 0,1 0 30,-5 10 0,1 1-23,4-10 1,0 1-106,1 3-2026,3-6 1573,-4 10-339,2-2-2217,2 8 3155,-1 8 0,-1-1 0,-6 7 0</inkml:trace>
  <inkml:trace contextRef="#ctx0" brushRef="#br0" timeOffset="170736">17602 10092 7067,'3'3'3276,"-2"0"-2322,-1-3-472,8 33 53,6-15-478,-4 1 0,2 0-20,10-9 61,6-10 28,-11-4-25,4-3 386,-1-14-190,-6 2-204,1-4-3144,-16 0 3256,6 13-597,-17-5 529,2 13-268,-8 5 131,-4 6 154,-4 16-28,7-2-42,7-8 0,1 3 10,0 4 0,3 1-315,-1 12 123,2-14 0,3-2-269,7 4-288,2-11-85,6-3 2790,4-2-3689,4-6 1,3-3 1405,-3-3 1,1-1 0,-1 2 0,0 0 0,4-7 0</inkml:trace>
  <inkml:trace contextRef="#ctx0" brushRef="#br0" timeOffset="171186">18039 10092 8282,'5'7'3276,"-2"-2"-1901,-18 5 0,-9 2-1974,-1 10 746,0-5 0,1 2 312,1 9-490,14-11 0,2 2-210,-1 9 267,0 6-320,16-10-65,1-13 54,7 0-516,13-8 96,-2-11 184,7-3 297,-9-8 115,-9 2-61,-1-2 126,-3 2-180,0 0-366,3-7 607,-6 10 3,3-4 8,-8 11-2688,0-1 2789,-1 4 110,-1 0 817,-1 3 224,0 0-1280,-1 5-33,0 7 0,-1 2 3329,1 3-3040,-2 9-191,0-10 81,0 11 110,-4-2-172,-7 9-137,2-6-423,-8 6 26,8-21-320,0 2-2487,2-6 3178,3-2 1,1-2 0,2-2-1</inkml:trace>
  <inkml:trace contextRef="#ctx0" brushRef="#br0" timeOffset="171486">18354 10064 10816,'6'11'1457,"-8"9"1,-3 5-1273,2-2 0,-1-1-213,-3 7 0,1 0-219,2 5 1,3-4-80,0-6-136,2 8-134,0-21-1941,0-4 1050,0-4 1487,0-2 0,-1-2 0</inkml:trace>
  <inkml:trace contextRef="#ctx0" brushRef="#br0" timeOffset="171656">18299 9942 10508,'3'-5'3276,"-1"1"-2940,-2 4-2212,15 0 257,-6 0 1619,26 5 0,-25-3 0,8 3 0</inkml:trace>
  <inkml:trace contextRef="#ctx0" brushRef="#br0" timeOffset="172436">18640 10133 6739,'7'6'3276,"-1"-1"-17,-6-5-1472,0 0-1067,-39 17-446,21-6-487,-11 5 0,1 1 337,8 1 55,-2 7-580,7 5 4,8-6 128,1 3 20,3-13-9,12-5-11,-5-3-70,12-1 23,-5-1-457,15-6 655,-7-3-19,11-8-370,-3-14-2571,-8 0 2982,-5 8 1,-2-1-87,-3 3 0,-1-2-565,3-9 1,0-3 637,0-1 0,0 0 110,0 0 1,-1 1 48,-2 5 0,0 2 650,0-1-65,-4 12 1164,-1 3-1315,-5 17 2625,-2 3-3019,-3 10 44,-2 1-53,2-1 1,1 1 956,-3 12-1139,1 5 0,2 0 39,2 0-303,1-9 0,1 0 283,2-4-466,2 4 72,1-10-102,2 1-799,5-10 139,5-6 482,1-2 356,2-6 44,4-8 191,-5 0-62,4-6 179,0-13 214,-8 13-60,5-12 488,-11 20 1173,-2 1-779,-2 5-64,-2 1 239,-4 16-984,-2-1 135,-3 15-48,0-4-2511,0 12 2183,2-8-36,1 6-708,4-14-118,3 8 6,1-12 512,2 4-537,6-15 514,-2-2-625,7-13 0,0-5 771,7-9 297,-7 5 0,0 0 85,-5 2 1,-2 3 211,0-2 2798,2 1-704,-7 10-781,-2 4-1425,-1 5 539,-1 5-307,-3 12-302,1-3 185,-1 6-852,4 3-294,-2-8 235,12 2-220,-3-10-454,10-7-197,-4-1 382,2-1-553,2-4 1,2-2 1323,3 0 1,8-3 0,-23 5 0</inkml:trace>
  <inkml:trace contextRef="#ctx0" brushRef="#br0" timeOffset="172958">19310 10269 7095,'4'1'3276,"0"0"0,-4-1-1991,-50 12-820,26 4-605,-4-6 0,0 1-30,4 13 2,22-12-12,-8 3-602,18-3 99,-2-4 492,1 1 1,3-7-180,2-4 253,-2-1 119,10-9 282,-8 3-122,2-2 54,-10 8 111,-3 3 52,0 2-1,2 24-442,2-4-51,1 11-59,4-10-5,-3-12 35,3-1-236,11-5 377,6-7-50,5-3-138,-5-6 1,0-3 36,1-4 121,-5 2 1,-3-2-57,-6-7 103,5-5 0,0-2-1653,-10 12 1,-1-2 1738,7-12 1,1 1 244,1-1-734,-11 5 804,7 7 80,-10 6 365,-4 6-68,-9 5-545,0 7-68,-8 5-39,2 6 0,1 5-38,1 3 0,2 2-189,-3 3 1,2 0 1248,5-3 0,3-1-1311,7 7-276,11-4 344,2-6-185,10 3-608,10-7 180,-14-9 1,0-2 109,1 0 1,0 0-298,0-3 1,-1 0-759,-1-3 1,0-1 1060,9 0 1,-4-2 0,-15 3 0</inkml:trace>
  <inkml:trace contextRef="#ctx0" brushRef="#br0" timeOffset="173341">17261 10747 7604,'-1'-7'3276,"0"2"-1453,1 5-1644,0 0 723,45 26-2489,-8-20 1792,-12 2 1,3 2-1,2-2 82,6-6 1,2-3-1,2 1-820,-4 0 0,2 1 1,0 0-1,1 0 533,-8 0 0,1 0 0,0 0 0,0 0 0,1 0-235,0 0 0,1 0 0,0 1 0,0 0 0,1-1 220,2 2 1,1-1-1,0 1 1,0-1-1,-2 1-385,2 0 1,-3-1 0,1 1-1,1 0 354,0 0 0,0 0 0,2 0 0,0 1 1,1-1-81,-7 0 0,0 0 0,1 0 0,0 1 0,0-1 0,0 0 0,-2 0-166,5 0 1,-2 0 0,0 0 0,1 0 0,0 0 199,-1 0 1,1 0 0,1 1-1,-1-1 1,-1 0 0,-3-1-147,5 0 1,-2 0-1,-2-1 1,-5 0-190,2 0 0,-4-1 313,3 1 0,-4-2-1479,-8-2-365,-36-5 1958,-9-1 0,-4 2 0,8 4 0</inkml:trace>
  <inkml:trace contextRef="#ctx0" brushRef="#br0" timeOffset="173627">17411 10993 12039,'-28'0'1908,"5"0"-1827,23 0 216,0 0 1335,78 17-1319,-45-14 1,3-1 0,1 0-1134,-1 3 1,1 1 0,2-1 0,1 0 820,-5-2 0,2-1 1,1 0-1,0 0 1,-1-1-1,-2 1-396,3 1 0,-3-1 1,1 1-1,1-1 394,-5 1 0,2-1 0,1 0 0,-1 1 0,0-1 0,-2 1-231,5-1 1,-2 1-1,0 0 1,3 0 109,-7-1 1,2 1 0,0-1-1,2 1 1,-2 0 0,1-1-155,4 1 0,0-1 0,-1 1 0,1-1 0,-1 1-260,-1-1 1,1 0-1,-1 1 1,-1-1 0,-1 0 101,1 0 1,0-1-1,-2 1 1,-4-1-703,5 0 1,-5-1 430,-4 0 0,-3 0-213,3-1 1082,-5-2 1,-17 1 0,3-1 0</inkml:trace>
  <inkml:trace contextRef="#ctx0" brushRef="#br0" timeOffset="175727">16674 9163 9508,'4'8'851,"-8"9"0,-5 4-826,0 1 1,-2 1-1358,-3 7 0,-1 2 1374,1-1 0,1-1 90,-1 1 0,0-1-241,2-7 1,-1 0 0,0-1-111,-2 6 1,-1-1-278,-4 2 1,0-4-981,2-9 1692,-10 0 1,19-12-1,-3-1 1</inkml:trace>
  <inkml:trace contextRef="#ctx0" brushRef="#br0" timeOffset="175938">16292 9436 9539,'-6'23'1638,"1"1"0,2 3-3277,-6 2 1,0 0-216,5-5 1826,1 6 971,18-3-1052,5-9-9,10 0-81,-6-15 1,0-3-41,11-5-85,-10 0 1,2-1-770,-2-4 1,2-2 0,-1 0 1082,6-4 0,-1 1 1,3-1-1,-3 1 1,-1-2-1</inkml:trace>
  <inkml:trace contextRef="#ctx0" brushRef="#br0" timeOffset="184376">4247 10693 7950,'-3'-6'186,"-15"18"1,-4 9 636,3-1-1090,2-2 0,-3 3 0,3-3-1119,-1 3-1891,0 1 2988,14-13 1,2-4-1,2-3 1</inkml:trace>
  <inkml:trace contextRef="#ctx0" brushRef="#br0" timeOffset="184532">4438 10679 12635,'-20'21'331,"1"1"0,-1 0 0,0-1 0,-7 9 0,1-1 0,4-5-1165,-1 2 834,9-5 0,2-1 0,4-6 0,1 4 0</inkml:trace>
  <inkml:trace contextRef="#ctx0" brushRef="#br0" timeOffset="185358">15158 10897 10880,'7'5'2321,"-1"-1"-391,-6-4-1798,0 0-124,-22 17 17,-5 2-1152,6-4 0,0 0-2150,-5 4 0,11-8 3193,13-9 1,2-1 0,0-1-1</inkml:trace>
  <inkml:trace contextRef="#ctx0" brushRef="#br0" timeOffset="185526">15458 10993 5343,'-23'12'140,"0"0"0,-1 0 0,6-3 0,0 1 282,-6 1 1,-4 0-1,4-2-422,-8 2 0,17-5 0,-1-1 0</inkml:trace>
  <inkml:trace contextRef="#ctx0" brushRef="#br0" timeOffset="193043">22710 8699 15027,'-25'-8'292,"1"0"0,-4 4 1,3 3-299,2 9 2,-4 8 0,-2 7-168,11-4 0,0 3 1,2-1-736,-8 4 0,2 1 791,3 5 0,5-4 474,13-9-484,7-3-733,24-5 1,6-6-85,-16-3 1,0-1 859,8-1 1,3 0 0,-3-3-67,-8-5 1,-2-2-38,0-1 0,-1-1-24,3-5 0,-2-3 536,-5-9 0,-2 0-243,0 9 0,-4 0 93,-7-7 0,-5 3-176,-8 12 610,-9-2-1618,-8 11-392,5 1 1400,0 7 0,1 1 0,7-3 0,-9 7 0</inkml:trace>
  <inkml:trace contextRef="#ctx0" brushRef="#br0" timeOffset="193643">23051 8617 11720,'6'10'74,"-11"12"0,-4 4-305,5-1 0,-1 0 112,-5 3 0,0 1-441,8-1 0,3-4 204,1-12 15,3-4 388,11-20 9,-7-4-56,10-14 0,-7 3 0,2-4 41,2 0-39,-4 8 1,1 1-2008,7-11 2110,-7 13 0,0 1 150,4-2-418,-2 6 445,-3 4-181,0 6 8,-4 3 300,3 23-402,-8 0 0,-2 3-6,2-3 1,-1 1-277,-2 10 0,-1-3 263,1-6-1190,-1 3 1129,0-18 9,1-1 535,2-7-480,1-4-173,4-5-182,4-5 271,3-5-423,2-3 1,3-3 565,4-1 1,1-1 562,-1 1 0,-1 0-486,1 4 1,-2 3 90,-3 7 56,-2 5 662,3 12-326,-6 29-610,0-2-457,-9 2 1,-2 0 540,-2 2-188,0-2 0,0-1-215,3 4 229,-1 1 1428,4-20-2013,-2-15-2602,3-4 2969,1-8 1,-2 5-1,-1-4 1</inkml:trace>
  <inkml:trace contextRef="#ctx0" brushRef="#br0" timeOffset="194243">23912 8521 12946,'2'5'1208,"0"-2"-1068,-7 31-303,1-11 134,-2 1 0,-1 5 1,2-1 39,3-1 0,0 0-11,-4 1 0,0-1 31,7 6 112,-2-27-9,1-2-207,0-4-221,0-4-2983,2-4 2512,4-6 432,2-5 142,1 3 1,2-2 103,4-7 0,3 0 312,7-5 1,0 1-153,-6 6 0,-1 3 71,0 4 0,-2 5 145,-9 10 134,2 10-378,-3 2-39,2 8-15,-1 9-100,-2-7-883,2 13 107,-3-17-2392,3 5 3227,1-14 0,-3 0 0,1-7 0</inkml:trace>
  <inkml:trace contextRef="#ctx0" brushRef="#br0" timeOffset="194392">24349 8576 10639,'4'24'1607,"0"-1"1,-1 4-1720,-2 9 0,-1 1-213,-2-7-1214,1-5 1,1 0 1538,0-4 0,0 3 0,0-19 0</inkml:trace>
  <inkml:trace contextRef="#ctx0" brushRef="#br0" timeOffset="194559">24335 8221 13714,'2'4'818,"0"-1"-1911,-2-3 1,0 0 0</inkml:trace>
  <inkml:trace contextRef="#ctx0" brushRef="#br0" timeOffset="194910">24526 8371 9564,'3'17'2500,"-1"-3"-1939,-1 12 1,-2 3-245,1-1-267,0-3 1,0 6 0,0-3-1690,0-3 1,-1-2 618,1 15 1020,0-5 681,1-21-853,0-5-282,3-5 158,1-5 41,3-7-608,8-12 236,-2 5 0,3-1 495,5 0 1,0 1 131,-3 1 0,1 3 44,1 5 1,-1 5 2807,-4 8-2698,4 5-3132,-9 5 3367,-2 14-280,-3-5-189,-4-2 1,0-1 85,-2 4 571,-6 11 310,-16-14-1355,3-13 1,-2-2 22,-16 2-91,16-9 1,2-4 535,-4-10 0,12 7 0,0-4 0</inkml:trace>
  <inkml:trace contextRef="#ctx0" brushRef="#br0" timeOffset="195293">24936 8549 6886,'-4'20'1638,"0"0"0,1 2-1112,-3 6 1,0 0-530,3-8 605,1 10-1688,6-19 1136,1 1-714,11-16 439,-3-4-153,13-12 659,-11 6 1,0-1 155,6-6 173,2-2-14,-19 18-61,-2 2 453,-1 3-816,0 18-172,0-3-90,3 23 17,0-17-78,8 13-1000,10-7 451,-4-9-247,7-2-1631,-7-23 2578,2-9 0,-5 5 0,-3-3 0</inkml:trace>
  <inkml:trace contextRef="#ctx0" brushRef="#br0" timeOffset="195544">25400 8508 7988,'7'0'3276,"-2"1"-1638,-20 3 0,-9 4-515,-4 12-1760,3-9 0,2 1 377,3 13 127,16-5-119,11 4 244,10 3 58,0-5-41,4-3 19,-11-8 197,-1 2-217,2 21-352,-10-9-214,-1 11-571,-11-17-2148,-15-3 719,6-6 1857,-15 3 0,23-10 0,-3 0 0</inkml:trace>
  <inkml:trace contextRef="#ctx0" brushRef="#br0" timeOffset="195828">22150 9245 8189,'7'6'546,"12"-5"0,12-1 0,9-2 0,3-1 0,-2 0 0,-6 1-568,-5 1 1,-3-1 0,1 0 0,5 1 106,-5-1 1,2 0 0,4 1 0,2-1 0,2 0 0,0-1-1,2 1 1,-1 1 0,-1-1 0,0 0 0,-3 1-6,3-1 1,-2 1 0,-1 0 0,0 0 0,1 0 0,0 0 0,2 1 0,2-1 0,3 0-146,-12 1 0,0 0 1,3-1-1,1 1 0,0-1 1,2 1-1,1 0 1,1 0-1,0-1 0,1 1 1,-1 0-1,1 0 0,0 0 1,0-1-1,-1 1 1,0 0-1,-2 0 0,1 0 1,-2 0-1,-2 0 0,0 0 19,7 0 1,-1 0-1,-1 0 1,-1 0 0,-1 0-1,-1 0 1,0 0 0,1 0-1,-1 0 1,2 0-1,0 0 1,1 1 0,2-1-22,-7 0 0,2 0 0,0 1 0,1-1 0,1 0 0,1 0 0,0 1 0,0-1 0,0 0 1,1 1-1,-1-1 0,-1 0 0,1 1 0,-2-1 0,0 1 0,-1-1 0,-1 1 0,-2 0 1,-1 0-262,11 0 0,-1 0 0,-1 1 1,-2 0-1,-1-1 0,-1 1 1,0 0-1,-2-1 0,0 1 1,0 0-142,3-1 1,-2 1 0,-1-1 0,-1 1 0,1-1 0,0 1 0,2 0 303,-3 0 0,2-1 1,2 1-1,0 0 1,-1 0-1,-1 0 0,-2 0 1,-3 0-1,-5-1 1,8 1-1,-6 0 0,0-1 1,10 2-1,1-1 1</inkml:trace>
  <inkml:trace contextRef="#ctx0" brushRef="#br0" timeOffset="212686">5162 11826 7349,'21'0'-71,"1"-1"0,9 0 290,-2-1 1,4 0-1859,2 0 1,0 0 1466,-6 1 0,2 0 605,-4 0 0,3 0 1,1 1-1,0 0-663,-1-1 1,-1 1 0,1 0-1,1 0 244,0 0 0,0 0 0,0 0 0,1 0-177,0 0 1,2 0 0,-2 0-1,0 0 181,2 0 0,-2 0 0,1 0-291,1 0 0,0 0 0,1 0 324,1 0 0,-1 0 1,2 0-40,0 0 0,0 1 0,0-1-12,0 0 0,0 0 0,4 1 2,-7-1 0,4 1 1,2 0-1,1 0 1,-1 0-1,-1 0-51,-3-1 1,0 1 0,-1 0 0,0 0-1,1 0 1,0 0 46,0 0 1,0 0 0,1 0 0,1 0 0,-1 0 0,1 0 0,-1 0-9,1 0 0,1 0 1,0 0-1,-1 0 1,0 0-1,-2 0 1,-2 0 17,-1 0 1,-2 0 0,-1 0 0,0 0 0,4 0-1,-3 0 1,2 0-1,1 0 1,1 0-1,1 0 1,0 0-1,0 0 1,-1 0 0,3 1 0,-1-1 1,2 1-1,-1-1 1,0 1-1,0 0 1,0-1-1,-2 1-47,1-1 1,0 1-1,-2-1 1,1 1 0,-1-1-1,1 1 1,1-1 37,-1 1 0,1 0 0,1-1 0,0 1 0,0 0 0,-2 0 0,-1-1 0,-3 1-2,10 0 1,-4 0 0,-1 0 0,0 0 0,2 0 0,-1 0 0,1 0 1,-1 0-2,1 0 1,-1 0-1,1 0 1,-1 0 1,1 0 0,-1 0 0,0 0 0,1 0 79,-2 0 0,1 0 1,0 1-1,2-1-104,-6 0 1,2 0 0,1 0 0,1 0-1,0 0 1,0 0-11,-5 0 1,0 0 0,1-1 0,0 1-1,-1 0 1,1 0 0,0-1 32,-1 1 1,0 0 0,0 0 0,1-1 0,-1 1 0,1 0-1,0 0-7,1-1 0,0 1 0,2-1 0,0 1 0,-1 0 0,-1-1 0,-1 0 0,-3 1 9,4-1 0,-3 1 0,-2-1 0,1 0 0,4 1 12,-4-1 0,1 0 0,2 1 0,1-1 0,1 0 0,0 1 0,-1-1 0,0 0-2,1 1 1,0-1-1,0 0 1,0 1 0,0-1-1,0 0 1,-1 0-1,-1 0-62,1 1 0,-1-1 0,-1 0 0,1 0 0,-1 1 0,0-1 1,1 0 50,4 0 1,0 0-1,1 0 1,-1 1 0,0-1-1,-1 0 1,-1 0 10,5 0 1,-2 0 0,0 0-1,-2 0 1,-1 0-9,1 0 1,-1 0 0,-1 0 0,2 0-3,-1 0 0,2 1 0,0-1 0,-1 0 0,-2 0-8,-4 0 0,-2 0 1,0 0-1,3 0-93,1 0 0,2 0 0,2 0 0,0 0 0,-2 0 0,-2 0-7,1 0 1,-2 0 0,0 0 0,1 0 54,-2 0 1,2 0 0,1 0 0,0 0 0,-2 0 0,-1 0-174,3 0 1,-1-1 0,-2 1-1,0-1 74,1 1 0,-2 0 0,2-1 96,-3 1 1,1-1-1,0 1 1,-3 0 55,10-1 0,0 1 0,-7 0 0,2 0 0,-3-1 0,-7 1 0,-1-1 0,4 1 0,1-1 0</inkml:trace>
  <inkml:trace contextRef="#ctx0" brushRef="#br0" timeOffset="212848">14011 12126 12619,'14'7'-820,"-3"-1"1,-11-6 0,0 0 0</inkml:trace>
  <inkml:trace contextRef="#ctx0" brushRef="#br0" timeOffset="223385">12919 13956 7067,'8'-1'3276,"-1"0"-1168,-7 1-1249,0 0-864,4 0 10,-2-1 439,6 1-346,-10 0 44,14 0 74,-5 0-82,8 0 20,-2 0-92,-4-1-26,7-1 1,-2 0-29,6-1-5,4 0 33,5 0-392,2 0 358,0 2-2,4-1 182,-7 2-84,10-1 53,-11 1 1,-1 0-99,10 0-681,-9 0 1,0 0 627,3 1-38,0 1 0,2 0 15,-12 0 1,1 0 25,12 1 0,4 0 0,-3 0-26,-8-1 1,-2 1 22,2-1 0,3 1 0,-3-1-54,-3-1 1,-1 1 71,12-1 1,0 1-19,-8-1 0,0 0-23,7 1 1,1-1-2,-6 0 1,0 0 0,-2 0 20,0 0 0,0 0-1181,13 1 1,-1 0 1121,-1 1 17,-1 0-1926,-2 1 1817,1 0 151,-1 0-177,-1-1 1,2 0 197,-3-1 0,0 0-18,6 0 0,0 0-378,-8-1 1,-1 0 440,-8-1 0,0 0-28,0 0 0,-1 1 553,0-1 1,1 0-668,15 1 1,1 2 50,-6-1 0,0 0 668,7 1 1,-2 0-676,-10 0 0,0-1 35,0 1 0,0 0-66,-7 0 1,2-1 61,6 1 0,4 0 1,-1-1 17,3 0 0,-1 0-14,-7 0 1,2 0 0,-1 0-18,11-1 1,-2 0 16,-15 0 0,0-1-770,6 1 0,0-1 773,7 1 699,-10-1 0,2 1-712,0-1 0,1 0 10,-1 1 0,1-1-9,6 0 1,-2 0-1219,6 1 1227,-13-1 0,1 0 191,5 0 0,0 0-191,-3 0 0,-1 0 866,6 0 1,-1 0-888,-8 0 0,-2 0-24,7 0 316,-3 0 1,1 1-271,2 1 1,0-1-2,0 0 0,0 1 52,-2-1 0,-1 1-52,3-1-1016,-7 0 1,0-1 1015,11 2 0,-11-2 0,1 1 113,0 0 0,0 0-132,2 0 1,0 0-14,1 0 0,-1 0 30,-1-1 1,0 1 1,0 1 0,-1-1 0,13 1-3,-1 0 0,1 0 3,-10 0 0,-1-1-3,5 0 1,0 0 3,-2 0 1,-3-1 0,5 0 4,6 0-12,-12-1-55,12-3 61,-13 1 1402,10-1-1399,-16 2 44,7-2-38,-6 2 3214,4-2-3231,-2 1-118,-2-1 495,-1 0-369,-3-1 50,-5-1-42,-3 1 99,0-2 8,-3-7-115,-1 3-31,0-9-112,0-2 25,0 3 12,0-9 70,0 5-180,1-15 143,-3 16 1,-1-2-411,3 1 0,0-1 419,-4 0 1,2 1 18,3-2 1,0 1 44,-4-14-19,3 15 1,-1-3-62,-4-7 1,-1-1 20,2 3 0,1-1 36,-2-6 1,1 0-557,2 7 1,2 2 533,-1 8 0,1 0 43,0 1 1,0-1-50,0 2 1,1-1 28,0-5 0,0-1 62,1 3 1,0 0-26,-1 0 1,0 1 20,1-12-2713,-2 16 2778,0 2 16,0 3 82,-1 3-81,-3-6 346,0 6-498,-3-5 824,2 7-890,-1-4 3376,1 3-3197,-1-2 58,-1-1 24,1 4-150,-3-2 213,1 4-160,-6-1-64,0 2 115,-6-2-40,-2 4 1,-1 0-50,-1 0 1,-2 1-1666,-4-1 1,-2 1 1644,0 0 0,0 0 34,12 1 1,-2 1-122,-3-1 1,-2 1-1,-3-1 176,2 1 0,-2 0 1,-1 0-1,1 0-761,-5 0 1,1 0 0,-2 0 710,3 0 0,-1 0 0,1 1 0,2-1-192,-8 1 0,3 0 179,10-1 1,0 1 0,0 0-18,-1 0 0,1 0 0,-1 0 20,-1-1 0,1 1 1,-1 0-34,-1 0 0,-1-1 0,-2 1-218,2 0 0,-4 0 0,0 0 0,-1 0 0,1-1 233,2 1 1,1 0 0,-1 0 0,0 0 0,0-1-9,-4 1 0,0 0 0,0 0 0,-1 0 0,0 0-9,1 0 1,-2 0 0,1 0-1,2-1 1,2 1-151,-4 0 0,4-1 1,-2 1 128,3 0 1,-1-1 0,-1 0-1,-1 1 16,3-1 0,-2 0 0,0 0 0,0 0 0,1 0-16,-4 0 1,1 0 0,-1-1 0,0 1 19,2 0 1,-1 0-1,0 0 1,1 0-1,1 0-1,1-1 1,0 1 0,2 0 0,1-1 1,0 1 0,1 0 0,0 0 125,0 0 1,1 0 0,-1 0-128,2 0 0,0 0 1,-3 0-38,-4 1 1,-4 0-1,0 1 1,1-1 5,7 0 0,1 0 0,0 0 0,-1 0 114,-5 0 0,-2 1 1,2-1-1,2 1-81,1-1 0,3 0 0,2-1-2,-1 1 1,1 0-52,2-1 0,0 0-178,0 0 0,1 1 150,2-1 0,-2 0-26,-8 0 1,0 0 319,-1 0 0,0 0-272,1 0 1,0 0 186,-8 0 1,4 1-177,3 0 45,8 0 1,-1 0 332,2 1 0,0 0-479,1 0 1,-1 0 112,-4 0 0,1 0 27,-11 1 4,13-1-4,-1 0 4,3 1-40,1-1 2167,-6 1-2021,4 0-39,-4-1 1421,16 0-1483,3-1 1142,11-1 68,-3 0-304,-1 8-906,1 1-117,-3 28 2,0-4-1385,2-7 1,1 1 1493,0-4 1,0 2-49,0 0 1,1 1 0,-1 1-783,1 1 1,-1 0 0,0 1 805,1-1 0,0 1 0,-1-2 27,1 12 0,-1-1-564,1-3 1,0-1 566,-1-8 0,1-1-50,-1 7 0,1 1 28,0-3 0,0-1-27,0 1 0,0-1 621,0 0 1,0 0-622,0-5 0,0-2-4,0 6-126,0-4 2134,0-2-1961,0-3 1527,0 3-1610,0-11 92,0 3-104,0-13 1389,0-1-1161,3 2 395,1 1-530,3 1-119,2 0-16,2-2 42,5-1 67,9-2 1,4-1 59,-8 1 1,1-2-1425,13-1 0,1 0 1307,-4 0 0,1-1-389,-1 1 1,3-1-1,-1 1-93,-3 0 0,0 2 0,1-1 171,-3 0 0,3 0 0,-1 1 1,-2-1 48,-1 2 1,-1 0 0,-3 0 0,1 0-1,-3 1 1,8-1 0</inkml:trace>
  <inkml:trace contextRef="#ctx0" brushRef="#br0" timeOffset="226648">19186 14120 11155,'-1'-3'740,"-1"0"49,-34 15-1212,28-8 574,-18 9-151,46-12 234,12-2 1,9-1-1,0 0-1155,-11 1 1,-1 1 0,3-1 949,-1 0 0,3-1 0,1 1 0,0 0 0,-2 0-502,-1 0 0,-1 1 1,0-1-1,0 1 473,2-1 0,1 1 0,1 0 0,-1 0-405,2-1 1,0 1 0,0-1 0,0 1 303,1 0 0,1-1 0,-1 1 0,0-1-235,1 0 0,-1 1 0,0-1 0,3 0 34,-6 0 0,1 0 0,1 0 0,0 0 1,1 0-1,0 0-52,-1 1 0,1-1 0,-1 0 1,1 1-1,-1-1 0,1 0 135,-2 1 1,1-1 0,-1 0 0,0 1 0,1-1 0,-1 0 218,2 1 0,1 0 0,0-1 0,-1 1 0,-3 0 0,-5 0 0,9 0 0,-3 0 0,-9 0 0,1 0 0,0 0 0</inkml:trace>
  <inkml:trace contextRef="#ctx0" brushRef="#br0" timeOffset="226869">19692 14216 4818,'38'2'345,"-1"0"0,-8-2 1,2-1-1,3 0 1,-1-1-1,-1 1-1021,1 0 1,-2 0 0,2 0-1,4-1 539,-7 1 0,5-1 0,2 1 0,2-1 1,1 0-1,-1 0 0,-2 0 0,-1 1 1,-5 0-465,9-1 0,-4 1 1,-1 0-1,4-1 601,-4 1 0,5 0 0,1 0 0,1 0 0,-2 0 0,-5 0 0,-7 0 0,7 0 0,-7 0 0,4 1 0,0-1 0</inkml:trace>
  <inkml:trace contextRef="#ctx0" brushRef="#br0" timeOffset="230361">20402 14407 12692,'4'1'271,"-1"0"-271,-3-1 984,65-13-1789,-46 9 1,1 1 817,7-2 0,7 0 1,1-1-1,-5 1-935,5 1 0,-1 0 1011,-3 1 1,3-1 0,2 1 95,-4 2 1,2-1 0,2 1 0,1 0 0,-2 1-158,0-1 0,0 1 0,0-1 0,0 1 0,2 0-309,-2 0 0,0 0 1,1 0-1,1 0 0,0 0 1,0 1 292,-2 0 0,1 0 0,0 0 0,1 0 0,-2 1 0,0-1 0,-3 0-341,1 1 1,-2-1 0,-2 1 0,2 0 0,1-1 322,1 1 0,0 0 1,2 0-1,0 0 1,2 0-1,1 0-101,-3 0 0,2 0 0,0 0 1,2 0-1,0 0 0,-1 1 1,1-1-1,-2 0 105,-2 0 1,-1-1 0,-1 1 0,1 0 0,0 0 0,0-1 0,0 1 0,2 0-41,-1 0 1,1-1-1,0 1 1,1 0-1,1 0 1,-1 0-1,0 0 1,0 0-1,-1-1 56,0 1 0,1 0 1,0-1-1,-1 1 1,0 0-1,0-1 0,-2 1 1,0-1-1,-3 0-13,9 1 0,-3-1 0,-2 1 0,1-1 1,1 1 6,-4-1 0,0 1 0,0-1 0,1 1 0,1-1 0,1 1 0,0 0 36,-3-1 0,1 1 0,1 0 0,0 0 1,1 0-1,-1-1 0,0 1 0,0 0 0,-1 0 2,6 1 1,-2-1 0,0 0 0,0 0 0,0 1 0,1-1 0,0 0-42,-4 0 1,1 1 0,0-1 0,0 0 0,1 0 0,-1 0 0,0 0 0,0 1 0,-1-1-2,2 0 0,0 0 0,0 1 1,0-1-1,-1 1 0,-2-1 0,-1 0 1,-2 0-5,11 0 0,-5 0 0,0 1 0,1-1 13,-1 0 0,0 0 1,2 0-1,-1 0 1,1 0 19,-6-1 0,2 0 0,-1 0 0,0-1 0,-1 1 0,0-1-24,-1 0 0,-1 1 0,-1-1 0,1-1 0,0 1-9,5 0 0,1 0 0,0-1 0,-1 1 0,-2-2 0,1 0 0,-1-2 0,-2 1 0,-4-1 0,5-2 0,-2 0 0,6-2 0,1-3 162,-13 1 1,1-3 0,-2 0-98,5-5 1,0-1 153,-5 5 0,-1-2 1,-1 1-181,0-4 0,-3 0 576,-1-1 0,-3 0-545,-2 4 0,-2 0-76,4-6 1,0-1 49,-1-2 1,1-1-59,2-3 0,1-2-50,-3 5 1,1-2 0,0 1 159,4-6 1,-1 1-200,1-1 1,-1 1 9,-4 9 1,0-2 30,-1 2 1,1-2-1,1-2 1,-1 1-178,1-4 1,1-1 0,-1 0 207,-1 3 0,0 0 0,1-1 1,-3 2-12,0-1 1,-1 0 0,-2 1-109,-2-2 1,-2 1-1,-1 0-5,2-3 0,-4-3-385,-5 2 0,-3-5 1,-3 0-1,-2 3 381,-4-1 1,-4 3-1,0-1 134,2 2 1,-1 0 0,0 1-1,-2 1-139,-6-1 0,-1 3 0,-1 2 164,6 6 0,0 2 0,-1 0 5,-1 0 1,0 1-1,-1 0 27,0 0 1,-1 0 0,0 1 54,-1 0 1,0 0 0,-2 0-88,0 1 0,-3-1 0,-1 0 0,-3 0-55,4 3 1,-2-1 0,-2 1 0,0-1 0,0 1 0,1 1-20,-1-2 1,2 1 0,0 0 0,-2 0 0,-2 0-2,4 2 1,-1 0-1,-3 0 1,0 0-1,-1 0 1,2 0-1,2 2 1,2 0-8,0 0 0,3 2 1,1 0-1,-1 0 0,-5-1 47,4 1 1,-1 0-1,-3 0 1,-1-1 0,-2 1-1,0-1 1,-1 0 0,0 1-1,0 0 1,0 0 102,2 0 0,-1 0 1,-1 1-1,0-1 1,0 1-1,0 0 1,0 0-1,0 0 1,0-1-1,1 1 1,0 0-69,0 0 0,0 0 0,1 0 0,0-1 0,0 1 0,0 0 0,0 0 0,0 0 0,0 0 0,-1 0 13,-1 1 0,-2-2 1,1 1-1,-1 0 1,0 0-1,1 1 1,0-1-1,1 1 1,2 0-1,1 1 6,-2-1 1,2 1 0,2 1-1,0-1 1,0 1 0,-2 0 0,-1 0-115,1 1 0,-2-1 0,-1 1 0,-1 0 0,0 0 0,0 0 0,0 0 0,1 1 0,1-1 92,0 0 1,0 0-1,1 0 1,1-1 0,-1 1-1,0 1 1,0-1-1,-1 1-6,2-1 1,-2 1-1,0 0 1,0 0-1,0 1 1,1-1 0,1 0-1,1 1 1,3 0 8,-6 0 0,2 0 0,3 0 0,-1 0 0,-3 1-11,0 0 0,-2 0 0,-1 1 1,0 0-1,1-1 0,2 1 6,0-1 0,3 1 0,-1-1 0,0 1 0,-1 0 63,1 0 1,-2 0 0,0 0 0,-1 0 0,1 0 0,1 0-47,-3 1 1,1 1 0,1-1 0,-1 1 0,-1 0-13,6-1 1,-1 1 0,-1 0 0,0 0 0,1 0 0,0 0 0,1-1-1,-7 2 0,2 0 0,0-1 0,0 1 0,-2 1-5,6-2 0,-2 2 0,-2-1 0,1 1 1,2 0-1,2-1 0,3 0 5,-8 2 0,5-1 0,-1 1 2,3-1 0,-1 1 0,0 0 0,-1 1 98,0 1 1,-1 1 0,0 1 0,2-1-89,-3 2 0,1 1 1,-1 0-15,5-3 0,-1 2 1,0-1-1,3 1 17,1-1 0,3 1 0,1-1 80,-1 2 1,2-1-94,-1 1 1,2 1 33,0 0 1,1 1 724,-6 7 1,-1 5-676,6-2 0,1 4 0,0-2-84,3-3 0,0-2 0,1 2 26,-2 6 1,1 1 0,3-2 132,2-2 0,3-1-92,-1 1 0,1 1-39,0 0 1,0 2 23,1-3 0,0 2 0,0 2 11,1 0 0,0 2 1,0 0-1,1-1-60,-2 3 1,1 0 0,1 2-8,2-3 0,0 4 1,1 1-1,1-2 0,1-6-3,1-4 1,1-4-1,1 2 12,3 4 0,0 3 1,2 2-1,2-1 1,0-5-8,4 1 0,2-4 0,1 1 5,2 6 0,1 0 0,1-2 12,-2-9 1,0-1 0,0-3-16,5 2 1,-1-1 35,2 0 0,1-1-130,-1-1 1,4 0 19,-3-3 0,4-1 0,1 1 0,0-2-134,-2-1 1,0-2 0,0 0 0,1 1 40,5 1 1,1 1-1,1-1 1,-2-1-93,-5-4 1,0 0 0,0-1 0,-2-1-409,2 0 1,-2-1-1,1 0-288,-3-1 1,-1 0 0,1 0 952,2-1 0,1 0 0,-3 0 0,12 1 0,-2-2 0</inkml:trace>
  <inkml:trace contextRef="#ctx0" brushRef="#br0" timeOffset="231194">16087 14202 10552,'1'34'488,"0"0"0,-1-11 1,0 2-424,-1 11 0,-1 6 1,0-4-1705,0-5 1,0-1 1513,1-4 1,0 2 0,1 0 57,1-3 1,1 1 0,0-1-88,0-1 0,1 0 0,0 0-46,1 11 0,1 0-114,0-7 1,0-3-623,-2-6 1,0-1 1190,1 5-894,-1 1 91,-1-17 1,-2-4 0,0-3 0</inkml:trace>
  <inkml:trace contextRef="#ctx0" brushRef="#br0" timeOffset="231395">16100 14311 10048,'0'-5'1792,"0"1"-1478,-18 3 0,-5 5 75,1 1-174,-3 2 1,-6 3 0,4 0-234,1 5 0,3 1-1621,-7 3 1,1 0 324,8-4 0,2 0 889,-4 5-207,-3-3-922,14-1 1305,-9 2 0,19-10 0,-6 2 0</inkml:trace>
  <inkml:trace contextRef="#ctx0" brushRef="#br0" timeOffset="231555">16032 14175 11577,'14'5'770,"11"3"0,10 2 1,-4-1-1169,-11-3 1,1 0 266,4 1 1,6 2 0,3 1 0,-1-1 0,-4 0-963,0 0 1,-4 0 0,2 0 123,6 2 1,0 0-1,-1 0 199,5 3 0,-5-2 770,-10-3 0,-2 0 0,4 1 0,-9-3 0</inkml:trace>
  <inkml:trace contextRef="#ctx0" brushRef="#br0" timeOffset="233238">7675 15377 5277,'32'-2'99,"-4"0"1,9-1 0,5 1 0,-2-1-1,-6 1-1192,-7 0 1,-3 1 0,4-1 1039,2 0 1,5 0-1,3-1 1,0 1-1,-2 0 1,-5 0 55,1 1 1,-4 0 0,2 0-24,-1 0 1,1 0 0,2 1 0,2-1-1,0 0 9,-3 0 0,1 1 0,1-1 1,1 0-1,0 0 0,1 0 1,0 0-130,2 0 0,1 0 0,1 0 0,0 0 0,0 0 0,-1 0 0,1-1 96,-2 1 0,2 0 0,-1 0 0,-1 0 0,1 0 0,-2-1 0,0 1-79,-1 0 1,0-1 0,-2 1-1,1-1 1,-2 1 0,-1-1 122,6 0 0,-1 0 0,-1 1 0,0-1 0,1 0 0,0 0 0,0 0 0,0 0 0,0 0 0,-2 0 0,2 0 0,4 0 0,-10 0 0,3 0 0,1 1 0,2-1 0,0 0 0,0 0 0,-1 0 0,0 0 0,0 1 0,-1-1 0,0 1 0,0-1 0,1 1 0,-1-1 0,2 1 4,0-1 1,0 0-1,2 1 1,-1-1 0,1 0-1,-2 1 1,0-1 0,-1 1 80,2 0 1,-1-1 0,-2 1 0,1 0 0,-1 1 0,1-1-117,0 0 1,1 1 0,0-1-1,0 1 1,-2 0 0,0-1-3,-2 1 0,-1 0 0,-1-1 0,2 1 1,3 0 9,-4 0 0,2 0 0,3-1 0,1 1 0,1 0 0,-1 0 0,0 0 0,-2 0 1,-3 0 22,4 0 0,-2 1 0,-1-1 0,0 1 0,-1-1 0,0 1 0,2-1 0,0 0 0,1 0 0,-2 0 0,-1 0 0,-4 0 0,4 1 0,0 0 0,-1 0 0</inkml:trace>
  <inkml:trace contextRef="#ctx0" brushRef="#br0" timeOffset="233487">12673 15377 12283,'5'1'560,"-1"0"-1653,-4-1 1,0 0 0</inkml:trace>
  <inkml:trace contextRef="#ctx0" brushRef="#br0" timeOffset="238859">17780 15363 6073,'5'5'3276,"-2"0"-2344,-3-5-280,0 0 320,-12-1-729,4 2 194,-11-1 168,-12 10-335,11-4 1,-1 1-681,2 1 1,-1 1 507,-2-1 0,1 2 1,2 2 1,0 0-51,3-2 0,-1 1 109,-6 6 1,-2 2 0,3-1-720,4-3 1,0 1 561,-10 10 1,2 0 29,11-9 0,3-1-30,0 1 0,-1 1 0,2 1 1,-1 0-1325,2 1 1,0 0 1322,0 0 0,1 1-21,1 3 1,1 3-1,1 0-468,1 2 0,2 0 1,1 0 461,-2-1 1,1 1 0,3 0-60,4 3 1,3 0-1,1-3 47,3-7 0,1-1-403,5 7 1,4-1 400,6 0 1,3-4 36,-5-4 0,1-2-14,-2-2 0,1-1 1,0-1-169,6-1 0,0-2 132,1 0 1,4-2-150,-1-2 0,3-2 0,-1 0 200,-8-1 0,0 0 1,2-2 45,-2 1 0,3-1 0,1-1 0,1-1 0,1-1-103,1-1 0,1-3 1,2 0-1,-1-1 1,0 1-1,-3 0 27,-2 1 1,-1 0-1,-1 1 1,0-1 0,2-1 3,2-1 1,2-1-1,0-1 1,0 0-1,-3 1 1,-5-1 90,0 0 1,-4-1-1,-1 0-152,0 0 1,0 0 0,0-2 306,1-4 0,1-2 0,0-2 0,-2-1-42,-5-1 1,-2-2 0,0 0 0,0 0 23,1 0 0,2 1 1,-2 0-1,-4-2-26,-3-3 0,-4-2 0,-1 0 0,-3 4-57,-3-2 0,-2 2-18,0-8 0,-4 0 43,-6 1 1,-4 3-128,3 6 0,-2 1-14,-6-8 0,-2 3-3,4 8 0,-2 2-66,-2 0 1,0 1 66,-3 1 1,0 0-333,-3 2 0,0 0 280,1 1 1,-5 1-295,5 5 0,-4 1 0,-2 0 0,0 0 1,2 2-166,2 0 0,2 1 1,0 1-1,-2 0-143,-2-1 1,-1 0-1,-1 0 1,1 1 0,3 2 630,-6 5 0,4 2 0,5-1 0,-5 3 1,-1 5-1</inkml:trace>
  <inkml:trace contextRef="#ctx0" brushRef="#br0" timeOffset="239489">20730 15404 7856,'-3'-3'818,"1"0"-447,-19 1 0,-9 3 306,-1 0-383,3 1 1,-7 1-1,2 1-662,8 2 1,0 2-1,0 0 526,-1 0 0,0 0 0,0 2 5,-2 0 0,1 2 1,1 0 8,-5 3 0,0 2-52,1 1 1,-2 2-1,1 0-59,7-4 1,1-1 0,-2 4 17,0 1 1,-3 4-1,-2 1 1,2 0 0,3 0-413,5-3 1,1 0 0,2 0-1,-2 1 333,-3 4 0,-1 1 0,1 0 0,4-1 79,3 0 1,4-1-1,3 0-83,2 1 0,3 0-9,2 1 1,2 0-7,3-1 1,3 1 21,0-3 0,2 1 0,5-1 8,6-1 1,6-1 0,1-1 0,-1 0-361,0 4 0,-1-1 1,3-1 369,2-4 1,3-1 0,1-1-1,0-3-21,0-4 0,1-2 0,0-2 0,-2 0 153,5 0 0,-1-1 0,2 0-153,-10-1 0,1-1 0,1 0 0,2-1 0,2-2-17,-4-1 1,3-1-1,1-1 1,2-1 0,-1 0-1,0-1 1,-2 1-1,-3 0 1,9-2 1,-4 1 0,1-1 0,3 0-29,-5 0 1,4 0 0,1 0 0,1-1 0,-1 0 0,-2-1-1,-4-1-121,5-5 1,-4-1 0,-2-2-1,-1 2 188,2-2 0,-2 1 0,1-3-73,-5 2 0,2-1 1,-1-1-1,0-2 0,-4-2 142,-3-2 1,-2-2-1,-2-1 1,0 1-1,-1 1 343,7-7 0,-2 2 1,-2-4-340,-8 6 1,-2-4 0,0 0 0,-4 1 0,-3 4 32,-4-4 0,-8 1-64,-1 0 0,-4-4 0,-5 0 0,-3 2-198,-1 9 0,-4 2 0,-3 1 0,-1 0 0,0 1 0,3-1-181,-1-2 0,2 0 0,0 0 0,-1 1 0,-3 1 236,2 5 1,-2-1 0,-1 1 0,-1 1 0,1 2 0,1 1 0,3 1 241,-10 0 0,4 3 1,-5 1-634,9 3 1,-3 0 0,-2 1 0,-1 0 0,1 1 0,1-1 0,2 1-352,-4 0 1,3 0 0,0 0 0,-3 2 714,2-1 0,-5 1 1,-2 1-1,0 0 0,2 0 1,5 0-1,5 0 1,-8 2-1,4 0 0,7 1 1,-1-1-1,0 0 0</inkml:trace>
  <inkml:trace contextRef="#ctx0" brushRef="#br0" timeOffset="240192">17589 14707 11359,'-5'-7'509,"-10"17"1,-1 7-418,0 6-110,0 0 1,-3 5-1,2 0-45,1 2 0,2-1-1428,0-1 0,1-2 1281,-2 9 632,14-32-814,5-6-409,19-27 583,-1 3-173,-4 3 0,1-1 48,2-1 0,0 0 343,-5 7 0,1-1 126,0 1 0,2-2 0,-2 3 283,11-8-281,-12 11 1,-2 3-19,0 3-66,-5 5 110,-3 5 2265,-2 5-1966,-3 7-144,-1 11 1,-2 4-298,-2 5 1,-2 0-1582,-2 0 0,1 0 1571,4-3 1,-1-4-221,-5-6 218,13-9 344,-6-2-501,23-26 31,-5 1-532,2-1 0,0-1 608,-4 3 0,1 1 870,6-7 1,2-1-897,3-1 1,1 1 7,-6 4 1,-1 1 410,0 2 1,-3 5-117,-7 10 162,-5 6 283,-1 29-604,-8-11 1,-1 2-128,3-1 0,-1 0 582,-3 5 0,0-3-694,3-6 604,-1 4-433,11-7 0,-6-11 0,7 3 0</inkml:trace>
  <inkml:trace contextRef="#ctx0" brushRef="#br0" timeOffset="240494">18203 14817 11275,'-25'25'333,"-1"0"0,4 3 0,8-2-923,13-5-1138,17 14 980,13-21 751,-4-1 106,0-17 45,-13-5 68,-2-2 77,4-16-173,-6-3-1946,1-1 1823,-7 4-256,-4 14 345,-1 3-610,-10-4 518,-3 6 0,2 0 0,3 6 0</inkml:trace>
  <inkml:trace contextRef="#ctx0" brushRef="#br0" timeOffset="241141">18558 14776 7615,'3'4'3276,"0"-1"-5304,-3-3 2093,-40 27 86,22-13 242,-7 4 1,0 1-448,10-2-108,2-1-1426,2 5 1409,5-5 8,2 2-350,7-4 2229,2-4-2405,9 0 8,7-10-76,1-14 1,1-4 23,6-7 371,-8 1 1,-2-3-250,-4-6 395,-7 15 0,-1-1 1281,2-7 0,0-3 0,0 2-100,-2 0 1,-1 1-698,5-10 1,-3 4 266,-8 12-354,-4 19-2366,-9 12 2481,1 2 853,-7 13-865,7-7 0,0 0 32,-5 13-161,5-5 1,0 3-127,6-8 0,1 2-162,1 14 1,3-1-1034,0-14 1,3-2 1173,1 5 0,3-2 1028,11-5-1210,-2-7-11,7 1-233,11-18 0,2-5 471,-16 5 0,-1-2-578,11-4 0,3-4 1,-5 1 42,3-9 352,-12 8 1,-1-1 546,5-10-90,-12 12 926,0-2-920,-11 14 310,-8 1-537,-1 4 259,-8 5 1,-1 2-187,-3 5-108,1 3 0,0 0-63,4 3-735,-8 5 601,22-8 8,-6 0 1272,13-2-1319,5 3 1,3-1-80,2-1-524,6-1 0,3-3-450,2-11-29,-1-5 1,0-3 1254,-2-2 0,-2-1 0,12-5 0,-9 0 0</inkml:trace>
  <inkml:trace contextRef="#ctx0" brushRef="#br0" timeOffset="241343">19118 14803 8545,'5'3'3276,"-1"-2"-1369,-4-1-910,-28 64-1109,19-39 0,-1 0-431,-1 2 0,-1 2 0,1-3 498,2-1 0,3-5-53,1-2-138,1-2-1030,1 0 1266,1-7 0,0-1 0,2-6 0</inkml:trace>
  <inkml:trace contextRef="#ctx0" brushRef="#br0" timeOffset="241757">19501 14844 10765,'4'3'3276,"0"-1"-808,-4-2-2242,-82 90-1738,65-70 1,-1 1 1463,-1 1 1,-5 5-1,-2 2 1,3-2-1,4-4-40,3-3 0,1 0-467,-1 1 1,0 2 0,2-2-2723,-4 8 16,-2 1 3397,20-26 1,1-5 0,2-2 0</inkml:trace>
  <inkml:trace contextRef="#ctx0" brushRef="#br0" timeOffset="241941">19487 14899 11768,'6'4'2719,"-2"-1"-1560,-12 28-1134,2-8-1664,-3 10 1,1 3 299,3-15 1,1 0 1618,-1 8 0,0-1-781,0 9-289,1-2 851,1-3-2768,-3 3 1038,1-11 1669,-8 4 0,8-19 0,-2-2 0</inkml:trace>
  <inkml:trace contextRef="#ctx0" brushRef="#br0" timeOffset="242090">19255 15144 12703,'2'3'2151,"37"-2"-3137,-18-3 0,1 0-178,9 0 1,3 0 1163,-6-1 0,4 0 0,-2 0 0,-4 0 0,12 0 0,0-1 0,0-1 0</inkml:trace>
  <inkml:trace contextRef="#ctx0" brushRef="#br0" timeOffset="242841">20825 14871 11423,'-19'21'406,"-1"0"0,1 0 0,-2 8 0,1 2-442,1-5 1,1 1 0,2 0-551,2 5 0,5-4 404,4-10 153,1-1-416,4-12 182,12-13 31,-1-2 41,13-13-305,-8 6 1,0-1-48,-3 4 0,1-1 96,9-11 1,1 0 411,-10 11 0,0 0 537,7-7 1,-2 2 242,-1 2-123,0 0 58,-12 14-369,-4 4 1319,-6 13-1265,-5 10 1,-1 3-366,-2 8-70,0-2 0,0-3 318,5-10-492,1 3-3033,4-14 3181,2-2 197,0-5-255,1-1 143,4-2-331,11-9 23,2 0-1282,2-5 1,1-1 981,9-7 300,-10 7 0,1 0 1526,8-8-1207,0 1 137,-4 3 1056,3 2-759,-12 8 156,0 2 2127,-17 39-2711,-1-10-5,-3 9 0,0 1-62,-2 1-21,2-7 1,0 0 981,1 0-908,1 3 687,2-14-825,0-3-229,1-3-140,0-2-63,1-2-57,1-2-2642,21-16 2905,-3-2 1,4-1-1,-13 5 1</inkml:trace>
  <inkml:trace contextRef="#ctx0" brushRef="#br0" timeOffset="243241">21372 15022 13516,'-21'25'-122,"0"0"0,0 0 0,-4 0 0,6 0 63,11-1 0,6-2-899,4-8 952,1 1-36,6-8 6,0-4 89,5-1-523,-1-6 128,2-2-87,2-6-52,6-9 649,-11 5 0,-1-1 364,-2-3 0,0 1-297,3-14-28,-12 9 250,-7 12-2498,-5 4 2041,-4 3 0,5 3 0,4 2 0</inkml:trace>
  <inkml:trace contextRef="#ctx0" brushRef="#br0" timeOffset="243891">21713 15090 7111,'0'6'3276,"0"0"0,0-6-859,0 0-1633,-21-4-554,4 4-54,-18 0-133,15 6 1,1 1-38,-15 7-1645,13 0 1,2 1 456,-7 3 952,9 5 888,6-7-801,4-2 20,3-1-70,3 3 42,3-6-530,16 1 55,2-14 1,1-3 385,-2 2 1,2-1 853,11-12 0,-2-2-908,-14 6 0,-1-1-155,9-12 0,2-4 300,-7 3 1,-1-3-1,0 2 330,1-1 0,-1 0 242,-2 0 1,1-2 0,-5 7 326,-4 4 71,-2 1 2,-18 21-330,-6 6-210,-3 12-1583,1-2 0,1 3 1342,-1 12-143,-1-5 1,2 5 39,6 3 1,3 1 28,0-11 0,3 0 2,1 10 1,4-4 806,6-13-914,10 7-770,1-13 901,10 0-235,-6-10 1,1 0 35,12 0 124,-9-3 0,1 0-160,9-5 9,-1-2 352,-6-3 1,-1-3 117,-4 1 0,-2-1-145,2 0 1,-1 0 441,-1-6-412,-16 14 1190,-14 2-1005,-14 13-229,0-1-74,6 3 1,2 1 3270,4 2-3390,-3 17-205,16-3 123,3 0-1161,9-4 554,1-13-556,4-2 1359,8-6 0,0-2 0,-7 2 0,3-3 0,-1 0 0</inkml:trace>
  <inkml:trace contextRef="#ctx0" brushRef="#br0" timeOffset="244375">22437 14967 10384,'1'4'3174,"-1"-1"-2105,0-3-688,-32 49-346,18-26 0,0 2-764,-1 0 1,-1 2 0,1-2 742,-2 5 0,2 0-17,2-1 0,1 0-24,3-9 1,0 2-1203,-3 9 0,0-1 1159,2-1-48,-2 3-159,7-17-432,2-5-294,1-3-2274,2-2 2902,5-8 0,-3 3 0,4-4 1</inkml:trace>
  <inkml:trace contextRef="#ctx0" brushRef="#br0" timeOffset="244641">22723 14994 11521,'5'3'3196,"-1"-1"-2440,-4-2 322,-73 87-2717,58-66 1,-1 2 1497,-1 0 1,-4 5 0,-1 2 0,1-1 0,5-5 99,1 2 1,3-1-57,0-1 0,-1 3 0,2-2-222,-1 1 0,1-2 38,2-3 0,1-2-733,-3 7 591,10-22-2854,0-2 2634,9-16 0,-6 11 0,6-11 0</inkml:trace>
  <inkml:trace contextRef="#ctx0" brushRef="#br0" timeOffset="245042">22642 15185 16324,'23'-15'-44,"1"-1"0,0 2 0,-3 5-213,-9 10-49,10 3 348,-11 3 12,0 1 158,-8 6-139,-5-3 31,-15 19-99,3-12-1644,-2-1 1,-1 0 1526,0-3 112,-4 3-394,9-9 304,3-1-271,3 0 126,3-2 235,2 1 0,4 0 3204,1 0-3249,2 1 373,0 2-838,5 8 196,-4-2 144,1 6 170,-6-4 30,0 1 96,-2-1 376,-8 4 1018,-17-2-1019,3-10 0,-1-2-804,3-2 0,0 0 65,-2-3 0,1-2-955,-5-2 1193,4-9 0,6 6 0,7-6 0</inkml:trace>
  <inkml:trace contextRef="#ctx0" brushRef="#br0" timeOffset="245743">24185 15732 11572,'3'4'3184,"-1"-1"-1336,-2-3-2044,-38 3 453,13 4-884,1 1 1,-6 1 0,4 1 706,2 1 0,0 4 102,-1 1 1,-4 4 0,-2 1-1,3 1-684,3-1 0,1 1 0,1 0 1,-1 0 486,-1 0 0,0 0 1,0 1-1,2-1-21,-3 7 1,1-1-1,4 1-170,2 3 0,4 2-40,6-7 1,2 2 0,2 1 92,5 3 1,3 1 0,1-2-178,0-4 1,0-2 0,5-2 236,11 8 1,5-6-1,-6-13 1,2-3-6,1 0 0,5-1 14,0-4 0,6 0 0,2-2 0,1 0-23,-1-3 0,2-1 0,1 0 0,0-1 0,-1 0-93,0 1 1,0 1 0,0-1 0,-1 0 0,2-2 197,-6 0 1,1 0-1,0-2 1,-1 1 0,0-1-1,-1-1-72,0-1 1,-1 0 0,0-1 0,-1-1 0,2-1-61,-1-1 0,1 0 0,0-1 0,0-1 0,0-1 0,0-1 120,1-1 1,-1-2-1,1 0 1,-1-1 0,-1 0-1,-1 1 102,2 0 0,-1-1 0,-1 1 0,-2-1 0,-3 0 80,5-11 0,-4-1 0,-7 2 121,-10 7 1,-5 1-102,0 1 0,-4-1 154,-8-2 1,-5-1 0,-4 1-147,-10-1 0,-4 2 0,-1 0-266,9 4 0,1 1 0,0 0 0,-3 2-155,-5 0 1,-2 1 0,0 2 0,2 3 68,1 1 0,2 3 1,-1 0-84,0 0 0,-1 0 0,-3 1-205,2 2 0,-3 0 1,-2 0-1,-1 1 1,2 0 443,-2 1 0,0 1 0,-1 0 0,2 0 0,0 0 0,-2-1 0,0 0 0,1 0 0,2 1 0,-2 1 0,0 1 0,0 0 0</inkml:trace>
  <inkml:trace contextRef="#ctx0" brushRef="#br0" timeOffset="246309">24062 14994 4953,'-27'23'1014,"1"-1"0,-1 5-733,4 0 0,-2 7 0,4-4-353,9-7 1,3 0-173,-3 7 0,1-1 155,3 7 766,3-6-982,3-6 1694,2-6-1408,0-9 1290,5-5-1386,10-20-461,1-2 0,4-4 0,-2 1 84,1-1 1,0-1 139,1-1 0,2-3 1,-2 3 118,2-2 1,-1 2 364,-6 6 0,0 1 191,8-7 1,-2 3 1784,-6 15-1265,-4 3-86,-21 34-640,-2-5-1174,1-1 0,1 0 948,-1 4 106,-1 7 944,7-11-1022,2-8-40,2-1 121,2-10 37,2-3-475,20-5-33,-1-8 1,1-2 357,-2 4 0,0-1 1010,12-10 1,-2-1-898,-2 1 896,-11 7 0,-1 1 570,4 1-1027,-11 10-8,-6 16-431,-8 5-89,-5 11-2368,1-7 1917,2 0-374,1-1-295,2-3-413,1-2 10,3-3-343,1-4 1955,6-3 0,-4-5 0,3-3 0</inkml:trace>
  <inkml:trace contextRef="#ctx0" brushRef="#br0" timeOffset="246543">24608 15240 13106,'-14'0'2493,"3"-1"-3007,-9 18 0,1 4 58,9-5-777,-10 6 1,5 0 763,20-11 662,5-3-719,14-3-1827,1-14 2524,1 2-73,-7-11-216,-11 3-1696,-2-6 1814,0-4 0,-4 8 0,1 4 0</inkml:trace>
  <inkml:trace contextRef="#ctx0" brushRef="#br0" timeOffset="246810">24908 15199 6974,'2'5'3276,"-38"-2"0,2 6-2219,7 1 1,-5 2 0,4 1-2697,6 0 1,2 1 407,-8 8 1,5 1 1183,8 2-40,7-7-215,2 5 162,5-13 1125,4-2-1307,10-7-33,4-5-301,3-3 1,3-3-320,-2-1 1,2-4-1,1-1 273,-1-1 1,1-2 0,0-1 0,-1 1 281,5-4 0,-1 1 0,0-1 420,-1-2 0,1-2 0,-6 4 0,0-1 0,-4 5 0</inkml:trace>
  <inkml:trace contextRef="#ctx0" brushRef="#br0" timeOffset="247147">25113 15008 7825,'12'-10'3276,"-2"2"0,-10 8-2570,-38 28-412,18-8-1933,-6 1 1,1 2 1171,2 6 958,2 1-491,4 0-34,2 0-19,4-1 53,3-1 17,4 9-13,6-17 0,5 1-12,4 2 0,4-2-699,-2-4 0,2-2 574,4-3 0,1-5-197,8-3 36,3-2 288,2-4-390,-2-5 1,1-4-224,-4-3 0,-1-1 619,2 1 0,-2-1 379,-7-2 1,-9 0 620,-21 2-551,-10 10 1,-4 4-288,-10 0 494,7 6 0,2 3-539,4 4 3132,5 1-3361,-6 16-20,12 4 87,-1 0-32,14-13 0,4-2-19,5-1-352,1-4 0,4-1 448,16-5 0,1-4 0,-2 8 0,-4-10 0,-1-1 0</inkml:trace>
  <inkml:trace contextRef="#ctx0" brushRef="#br0" timeOffset="247425">25591 15158 14823,'-18'30'59,"-1"-1"1,1 1 0,0 1 0,0 1 0,0-1-80,3-5 1,-1-2-1,2 1-19,-1 2 0,1 0 0,3-3 1553,-4 6-1779,6-10 1,1 0-2718,0 3 912,2-6-386,4-6 2456,10-12 0,-5 0 0,5-1 0</inkml:trace>
  <inkml:trace contextRef="#ctx0" brushRef="#br0" timeOffset="248110">25864 15322 10869,'0'6'3276,"0"0"-2366,0-6-758,-7 32 380,-5-6-377,5-4 0,-1 1-1794,-2-4 1,0-3-269,-1 3 3722,-7 12-1636,8-10-145,1 0 792,3 6-810,5-13-41,6 7 0,2 0 25,4-5 0,4 2 0,4-2-95,5-8-519,7-3 1,5-1-388,-1-4 1,0 0 438,0-1 0,1 0 562,-9-2 0,1-1 0,-6 1 0,-2-1 0,7-4 0</inkml:trace>
  <inkml:trace contextRef="#ctx0" brushRef="#br0" timeOffset="248544">25864 15281 9704,'6'1'1630,"-2"0"-1101,-4-1-339,29-17 337,-7 12 9,6-5 1,4 1-514,-6 8 1,0 1-932,-3-1 1,-1 1 907,0 1 0,-1 0-1357,7 4 796,-8-1-2655,2 3 1998,-10-1-149,-3-1-55,-4 2 1422,-2 2 0,-2-5 0,-2 1 0</inkml:trace>
  <inkml:trace contextRef="#ctx0" brushRef="#br0" timeOffset="250644">17329 16933 6848,'6'6'3276,"-1"-2"-1957,-5-4 670,16-17-2034,-4 8 49,4-5 0,3 0 58,2 3-62,-1 2 0,1 1-99,3 3 1,0 2-646,-5-1 1,1 2 716,3 2 1,-1 4-83,8 19 41,-15-5 0,-2 5 116,-1 3 0,-1 5 1,1 2-1,-2-5-820,3 7 1,-1-1 774,-3 2 0,0 3 0,4-5-305,3-11 0,3-2 0,2-4-710,10-3 0,3-2 672,-9 2 0,0 1 1,2-6-385,0-9 1,1-6 0,-4 0-957,9-8 1290,-10 1 1,-4 1 0,-6 3 0,-2-1 0</inkml:trace>
  <inkml:trace contextRef="#ctx0" brushRef="#br0" timeOffset="250801">18012 16988 12448,'-4'-2'644,"-13"9"1,-11 10 0,-6 6 0,0-1-1,7-4-1565,-1 2 1,-1 0 883,3-2 0,-6 4 0,-3 2 1,1-1-1,3-1 0,6-4-30,-1 3 0,4-1-36,-7 4 1,1 1-1537,3 2 1,3-2-1639,2-2 2960,3-4 0,6-4 1,10-14-1,1-2 1</inkml:trace>
  <inkml:trace contextRef="#ctx0" brushRef="#br0" timeOffset="251110">18067 16647 10863,'2'6'980,"0"-1"-989,22 3 1,3 4 112,-20 8 0,0 3 1,17-4 0,-4 0 261,-22 10 1,-11 0 308,-1-13 0,-2-3-711,-9 12-224,4-7 206,17-12-18,14-2-464,26-2 30,-3-4 1,4-1-1134,-4 0 1,0 1 874,-7-2 1,0-1-1,0 1 764,7 0 0,-4 1 0,1-1 0,6 1 0</inkml:trace>
  <inkml:trace contextRef="#ctx0" brushRef="#br0" timeOffset="251545">19951 17357 6986,'-6'-4'2984,"1"2"-1984,5 2-1210,0 0 833,46-32-450,-23 25 1,1 1-401,6-11 1,0 3 280,-7 11 1,-4 6 102,-7 6-152,0 6 258,-1 2 0,3 4-414,10 5 0,1 0-547,-4-3 0,1 0 649,6 1 0,0-5-141,6-8-923,-10-6 1,4-1 1112,1-5 0,1-1 0,-2 0 0,-3 3 0,0-2 0,6-3 0,0 0 0</inkml:trace>
  <inkml:trace contextRef="#ctx0" brushRef="#br0" timeOffset="251744">20689 17193 11689,'-8'-6'760,"-13"12"0,-9 7 0,2 1-371,9-3 0,-3 3-858,0 0 1,-7 5 0,-4 4 0,-2 0 0,1 1 0,3-2 0,6-4-23,-1 1 0,5-2 0,-3 2 391,-4 3 1,-5 4-1,-1 1 1,4-3-1,7-4-249,6-4 1,4-2-1289,-7 9 0,1-1 1637,-5 7 0,11-13 0,2-2 0,5-5 0</inkml:trace>
  <inkml:trace contextRef="#ctx0" brushRef="#br0" timeOffset="252061">20634 16974 11922,'11'5'-236,"-2"-1"231,-9-4-732,73-2 191,-52 11 0,1 1 576,6-6 0,2-3 0,-7 6 66,-7 14 1,-10 2 66,-14 2 882,-8 0 1,-4 1-427,2-9 1,-1-2-1502,-1 3 1,1-1 755,-3 1-65,18-11 57,4-1-129,12 0-130,12-5 0,9-3 0,-1 1-1246,-3 0 1,2-1 1566,3 0 1,7-3 0,-1 1 0,-8 0 0,-10 1 0,-3 0 0,8-2 0,1 1 0</inkml:trace>
  <inkml:trace contextRef="#ctx0" brushRef="#br0" timeOffset="252329">23652 17439 3122,'-37'2'-16,"-1"1"1,18-3 0,1 1 0,-18 5 0</inkml:trace>
  <inkml:trace contextRef="#ctx0" brushRef="#br0" timeOffset="252595">23693 17193 10452,'0'5'2864,"1"-1"-2783,17-12 1,6-5-1454,-1 5 1335,5-4 1,2 2-36,-8 8 1,-1 2 236,11 4-68,-8 8 0,3 6 1,-5 0-50,4 9-1246,-1 4 1,-4 0 1125,-17-3 27,-2 1-239,1-5 1,4 0-161,6-5 1,4 0-239,-3 1 1,2-2 573,7-7 1,3-4-284,6-6 1,-1-3-923,-6 0 1,1-2 1312,8-3 0,5-2 0,-6 1 0,3-2 0,-7 0 0,0 0 0</inkml:trace>
  <inkml:trace contextRef="#ctx0" brushRef="#br0" timeOffset="252777">24499 17097 11202,'-25'11'561,"0"0"0,0 0 1,-1 2-1,0 0 0,-1 3-497,2-1 1,-1 3-1,-1 0 1,0 2-1,0-1-720,2 2 1,-1 1-1,1 0 1,0 0 0,2-1-165,-2 0 1,1-1 0,2 0 0,0 0-274,-4 7 1,1 1 0,6-6-2185,5 0 2971,4-4 1,6-9-1,2-4 1</inkml:trace>
  <inkml:trace contextRef="#ctx0" brushRef="#br0" timeOffset="253111">24690 16865 7506,'28'1'141,"1"1"0,0 6 640,9-3 1,-3 6-764,-19 9 0,-7 4 571,-5 4 1,-4 1-949,0-4 0,-4-1 741,-7-2 0,-3-4-748,-5-1 632,6-7 255,-1 1-832,12-7 323,4 0-12,7 0 0,5-1 42,6 0-42,0-1 0,4-2-1093,9-2 1,6-1 0,-4 0-432,-2 1 1,0-1 1523,1 0 0,3-1 0,-10 0 0,-13 1 0,-6 1 0</inkml:trace>
  <inkml:trace contextRef="#ctx0" brushRef="#br0" timeOffset="304693">1871 5339 9942,'3'6'1103,"0"-2"-593,-3-4 2523,9 135-4126,-7-104 1,1-2 0,-1 4 712,0-2 1,0 4-1,1 2 1,-1 2-1,1 0 1,-1-2 359,0 0 1,1-2 0,-1 1 0,0 1 0,0 2 0,0 5-97,-1-13 1,1 1 0,-1 3-1,0 2 1,0 1 0,0 1 0,1 1-1,-1 1 1,0-1 0,0 0-1,0-1 1,0 0 0,0-2 0,0-2-1,0-1 115,0 5 0,1-2 1,-1-1-1,0-2 1,0 0-1,0 0 1,0 1-1,0 2 1,0 2-33,0-5 1,0 3 0,0 2 0,0 2 0,0 0-1,0 1 1,0 0 0,0-1 0,-1-1 0,1-2 0,0-1-1,0-4 1,-1-2 0,0-5 20,1 12 1,-1-7 0,-1-3 0,1 2-132,0-1 0,0-1 0,0 1 0,0 2 51,0 3 0,0 3 0,0 1 0,0 0 0,0-1 6,1-3 1,1 0 0,0 0 0,-1-1 0,1 0-22,-1 7 1,0-1 0,1-1 0,1-2-454,1 3 1,3-2 0,3-13 994,16-15 178,7-22 0,1-6-373,-12 8 1,-1 0 215,1-4 0,0-3 0,-2 5-347,7 1 162,-1 9 159,-3 27 0,-1 15-396,-12-12 1,-2 6 0,-1 3 0,0 0 0,1-2-6,0-1 0,0-1 0,1 0 1,-2 1-1,0 2 7,-2-3 0,-1 2 0,0 0 0,-1 2 0,0-2 0,-1 0 0,0-3 39,0 2 0,-1-3 1,-1-1-1,0 2 1,0 1 3,0-1 1,0 0-1,0 1 1,0 1 0,-1 2-1,0 1 1,-1 1-198,0-4 0,0 1 0,0 2 0,-1 1 1,0 2-1,0 0 0,0 0 0,-1 0 0,1-1 1,0-1-1,0-1 0,1-3 117,-1 6 0,1-3 1,0-1-1,0-1 0,0 0 1,0 0-1,0 2 1,-1 1-20,0-2 0,0 1 1,-1 1-1,1 2 1,-1 0-1,0-1 0,0 0 1,1-1-1,0-3 1,0-1-1,0-4-139,0 14 0,1-5 0,0-2 0,1 0-400,-1-1 1,1-2 0,0 2 0,1 0 558,2 2 0,1 2 0,0 0 0,1-2 0,-2-4 0,0-1 0,-1-4 0,1 0 0,4-1 0,-1 1 0,1 0 0</inkml:trace>
  <inkml:trace contextRef="#ctx0" brushRef="#br0" timeOffset="336074">17152 15267 13198,'8'5'989,"-1"-1"137,30-1-1011,-7 0-1512,3-1 1,4 1 1412,-5 0 1,0 0-802,-6 0 1,1-1 0,1 0 782,2 0 0,0 1 0,6-1-14,-7 0 1,3 0 0,3 1 0,1-1 0,0 1 0,-1 0 0,-3-1-232,1 0 0,-2 0 0,0 1 0,0-1 0,3 1 161,0-1 1,1 1 0,3-1 0,0 1 0,1 0 0,-1 0 0,0 0-325,-4 1 0,1-1 1,0 0-1,0 1 1,0-1-1,-2 1 0,0-1 1,-2 0-211,5 1 1,-2-1 0,-1 1 0,0-1 0,3 1 333,-2-1 0,2 1 1,1 0-1,1 0 1,-2 0-1,-1 0 1,-3-1 285,5 1 0,-3 0 0,-2-1 0,-4 0 0,3 0 0,-3 0 0,2 0 0,0 0 0</inkml:trace>
  <inkml:trace contextRef="#ctx0" brushRef="#br0" timeOffset="336538">20948 15404 9757,'38'-3'-1,"-1"-1"0,0 1 1,1 0-1,-1 0 1,0 0-1,1 0 1,0 0-1,0 0 1,-2 1-1,-4 0-1092,8-1 1,-4 1 0,1 0 858,-7 1 0,1 0 0,1-1 0,1 1 0,0 0-121,1 1 0,1-1 0,0 1 0,1 0 0,1 0 303,-5 0 1,1 1 0,2 0 0,0-1 0,-1 1-1,-1 0 1,-2-1 0,8 0 0,-1 0 0,-2 1-1,1-1 1,0 1 0,1 0 0,-1 0 0,1 1-1</inkml:trace>
  <inkml:trace contextRef="#ctx0" brushRef="#br0" timeOffset="336924">23761 15704 15167,'-1'-3'157,"0"0"21,21 1 0,12 2-45,-11-1 0,2 0-1096,6 0 1,4 0 0,5 0 976,-8 1 1,4 0 0,2 0 0,0 0 0,1 1 0,0 0-422,-1 0 1,1 1 0,0 0 0,0 0 0,1 0 0,1 0 398,-5-1 0,0 0 0,2 1 1,-1-1-1,1 1 0,0-1 1,-2 1-1,1 0-204,0 0 1,0 0 0,0 1-1,-1 0 1,0 0 0,-1-1-1,-1 1-24,4 0 0,-1-1 1,-1 1-1,0 0 0,0-1-420,2 1 1,-1-1-1,0 1 1,1-1 0,-2 0-1,-2 0 1,-1 0-1,0 0 1,1 0 0,-1 0 655,5 0 0,1 0 1,0-1-1,-2 1 1,-5-1-1,-1 0 1,-4 1-1,1-1 0,1 0 1,0 0-1,0-1 1</inkml:trace>
  <inkml:trace contextRef="#ctx0" brushRef="#br0" timeOffset="344955">18040 12386 0,'36'12'72,"1"0"1,-1 1 0,0-1-1,0 0 1,0 0 0,-1 0-1,0 0 1,0-1 0,0 1-1,-3-1 1,-1-1-236,-1 0 1,-3-2 0,1 1 0,2 1 137,2 0 0,3 0 0,1 1 0,2 0 0,-2 0 0,-1 0 25,0-1 0,-1 0 0,-1-1 0,2 1 0,1 0 0,-4 0 0,3-1 0,0 1 0,1 0 0,-1 0 0,0-1 0,-3 0 0,5 0 0,-3 0 0,0 0 0,0-1 0,0 1 0,0-1 0,1 0 0,-1 1 0,1-1 0,2 1 0,-4-1 0,3 0 0,0 0 0,1 1 0,-2-1 0,-1-1 0,-4 0 0,1 0 0,-3 0 0,-1-1 0,2 0 0,6 2 0,1 0 0,0 0 0,0 0 0</inkml:trace>
  <inkml:trace contextRef="#ctx0" brushRef="#br0" timeOffset="345940">25618 14380 3181,'-37'-4'-12,"0"0"1,0 0 0,-1 0 0,9 1 0,0 0-1,0 0 1,-3 1 0,-3 2 205,4 1 0,-3 0 0,-2 2 1,-3 0-1,-1 0 0,-1 1 0,0 1 1,1-1-1,1 0 0,3 0 0,2 0-134,-2 0 1,2 0-1,2 0 1,1 1 0,-1-1-1,-2 1 1,-3 0-65,5 0 1,-3-1 0,-2 1 0,-1 0-1,-2 0 1,1 1 0,-1-1 0,0 1 0,2 1-1,1 0 1,1 0 0,3 1-6,-4 2 1,2 1-1,1 0 1,1 1 0,2 1-1,-1-1 1,2 0 0,0 0 5,-4 1 1,2 0 0,1-1-1,-1 1 1,0 1 0,-2 2-21,2-1 1,-1 1 0,-1 0 0,-2 2 0,1 0 0,-1 1-1,1 1 1,1 1 0,2 0-50,1 0 0,1 2 0,1 1 0,0 1 0,1 0 0,0 0 0,0 0 0,1-1 0,0 0 39,0-1 0,0 0 1,1-1-1,0 0 1,0 1-1,1 0 1,0 0-1,0 2-9,0 2 0,-1 1 0,0 1 0,0 1 0,2 0 0,1-1 0,2-1 0,2-2-83,-2 8 1,4-2-1,1-1 1,1 1-33,1 0 0,-1 1 0,2-1 1,1 1 11,1-1 1,0-1 0,1 2-1,2 3-179,4-6 1,0 3 0,1 1 0,2 2 0,0 0 0,1-2 0,1 0 302,3 0 1,0-2 0,2 1 0,1-1 0,0 1 0,0 0 20,-1 0 0,0 2 0,0-1 0,0 1 0,2-1 0,0-1 0,3-3 0,3 4 0,2-3 0,2-1 0,1-1 0,2-1 122,1-1 0,1 0 1,2-2-1,3 0 1,3 0 52,-6-6 0,4 0 0,0 0 0,3-1 0,1 1 0,0-1 1,1-1-1,1 0 0,-1 0-85,-1-2 0,0-1 0,2 0 0,0-1 0,0 0 1,0 0-1,1-1 0,-1 1 0,1-1 0,-1 0-120,0 0 1,0 1-1,1 0 1,-1-1 0,0 0-1,1 0 1,-1-1 0,0-1-1,0 0 1,-1-3 68,5 1 1,0-2-1,0-1 1,0-1 0,-1-1-1,0 0 1,-3-1-1,-1 0-29,4-1 1,-2 0 0,-2-2 0,0 0 0,1 0-11,1 0 1,-1 0-1,1 0 1,1-1-1,4-1 37,-8 0 0,1-1 0,2 1 1,1-2-1,1 1 0,2-1 1,-1-1-1,1 1 0,-1-2 0,0 1-9,-4 0 1,0-1 0,1-1 0,-1 0-1,1 0 1,0 0 0,0-1 0,0 0 0,0 1-1,-1-1 1,1 1 0,0 0-9,0 0 1,-1 0-1,1 1 1,-1 0-1,1 0 1,-1-1-1,1 1 1,-1-1 0,1 0-1,-1-1 1,1 0-1,0-1 37,-1-1 0,2 0 0,0-2 0,1 1 0,0-1 0,-1-1 0,0 1 1,0-1-1,-1 0 0,-2 1 0,-1 0 0,-2 0 0,-2 1-38,9-5 1,-4 2 0,-2 1-1,-2-2 1,3-1 0,2-3-9,-7 5 0,1-2 0,1-1 0,2-1 1,0 0-1,0-2 0,1 1 0,-1-2 1,0 1-1,-2-1 0,-1 1 0,-1-1 2,2-3 1,-1-1 0,-1 0 0,-1-1 0,-1 0 0,0 0-1,0 0 1,0 1 0,0-1 26,2 1 0,0 0 0,1 0 0,-1 0 1,0 0-1,0 0 0,-2-1 0,-1-1 0,-1-1 58,-2 0 1,-1-2 0,0-2-1,-1 1 1,-1-1 0,-2 1 0,-1 0-1,-2 3 1,-2 1-15,2-7 1,-3 3 0,-4 0 0,-1-5-60,-3 6 1,-1-4-1,-1-2 1,-2-2-1,-1-1 1,-2 1 0,-2 1-1,-2 1-27,-3 5 1,-2 1 0,-2 0 0,-2 0 0,-1 1-1,-1 0 1,0-1 0,1 1 0,1 0-15,1-1 0,1 0 0,-1 0 0,1 0 0,0 0 1,-1 1-1,-2 0 0,0 0 0,-2 2-3,-2-2 0,-3 1 1,0 0-1,-2 0 1,0 1-1,-1 2 0,1 0 1,0 3-1,0 1 69,-3-1 1,0 3 0,0 2-1,0 1 1,0 1 0,-2-1-107,0-1 1,1 1 0,0 0 0,-3 1 0,-4 0 0,-6 2 55,18 7 0,-3 0 0,-3 1 0,-3 0 0,-1 1 0,-2-1 0,-2 1 0,0 1 0,-2-1 0,0 1 0,0-1 0,0 1 0,0 0 0,0 0 0,2 0 0,1 1 0,1-1 0,2 0 0,2 0 0,3 0 0,2 0 0,-11-3 0,5 1 0,4 0 0,1-1 0,0 1 0,-1 1 0,-3-1 0,-5 1 0,1 2 0,-1 0 0,0 1 0,1-1 0,-1 0 0,1 0 0,-1 1 0,1-1 0,-1 0 0,1 1 0,-1-1 0,1 0 0,-1 0 0,1 1 0,-1-1 0,0 0 0,1 1 0</inkml:trace>
  <inkml:trace contextRef="#ctx0" brushRef="#br0" timeOffset="371801">28664 13151 12916,'5'6'235,"0"-1"-235,-13 32-3277,1-7 2526,-1 2 1,0 3 988,0-8 0,1 1-234,-2 1 0,-1 3 288,0-3 1,-2 4 0,-1 0-1,1-2-204,0-3 1,1-1 0,-2 1-52,-1 3 0,-2 4 0,0-1 1,-1-4-250,-1-5 1,0-2-1,1-1 212,0 2 0,0-1 0,-1 1-41,-4-1 0,-1 1 0,0-1-204,2 0 0,1 0 0,-3 1 12,-2-1 1,-4 3-1,-1-1 1,0 0 0,3-2 61,-4 3 0,3-3 0,-2 2-5,4-3 0,-3 1 0,0 0 1,2-1-1,3-3-502,-8 6 0,4-4-336,1 0 0,2-1-39,3-4 1,2 0 1052,-1-1 0,3-1 0,1-1 0,1-2 0</inkml:trace>
  <inkml:trace contextRef="#ctx0" brushRef="#br0" timeOffset="372032">27612 14434 11194,'-13'15'599,"-1"1"0,1 0-337,-4 9 0,2 2 270,5-1-263,4 6-456,23 1 114,-2-7-1566,0-13 1,3-2 750,9-5 268,5-2 340,4-4-346,-6-5 0,2-2-784,3-5 1,2-2 1235,-6-1 0,0 0 0,-3 0 0,1 0 0,-4 1 0,-6 0 0,0 0 0</inkml:trace>
  <inkml:trace contextRef="#ctx0" brushRef="#br0" timeOffset="372680">28541 11826 8172,'16'-9'1694,"-4"3"-1237,-12 6 1514,70-48-1807,-50 39 0,1 0-1257,7-7 1,3-4 0,-4 6 187,7 8 902,-14 6 296,-3 5-237,0 5 56,-2 14 0,-1 6-107,-5-9 1,0 0-244,0 3 1,1 3 0,-2 0 222,-1 0 0,0 0 0,-2-1-952,3 4 0,-1 0 955,-1-4 1,1 1 0,-1-2-31,1-1 0,1 0 241,2 0 0,3 2 0,-1-3-422,1-1 1,0-1 41,8 10 1,2-3 23,7-6-473,-6-12 1,2-1 63,-7-4 1,0-1 211,7 1 1,-1-3 353,-3-8 0,-3 0 0,1 3 0,2-9 0</inkml:trace>
  <inkml:trace contextRef="#ctx0" brushRef="#br0" timeOffset="372881">29305 11785 8882,'-20'9'792,"-11"10"1,-1 4-793,16-11 0,-1 2 317,-3 2 0,-6 5 0,-1 1 0,0 0 0,4-3-950,1-1 0,2-2 0,0 2 633,-5 2 0,-1 3 0,0-1 0,3-2-35,-1 1 0,2 0-112,-5 7 0,0-1 452,9-8 0,1 1-1032,-6 8 1,3 1-913,11-11 1,2 0 818,-6 8 1,10-8 0,3-18 0</inkml:trace>
  <inkml:trace contextRef="#ctx0" brushRef="#br0" timeOffset="373200">29456 11130 12003,'31'13'57,"-1"1"0,-3 2 0,-5 2-57,-8 13 105,-12-7 0,-4-1-1041,-8 7 1053,3-10 1,-3 0 718,-17 7-132,12-6 1,-1 1-644,-9 2-313,14-6 0,1-2 56,5-5 9,3-2 16,4-1 684,12 3-986,6-7 1,3 0-225,14 3-245,-9-5 1,-1-1-952,6-1 1893,-12 0 0,-1 0 0,0 0 0,4 0 0</inkml:trace>
  <inkml:trace contextRef="#ctx0" brushRef="#br0" timeOffset="374364">28377 12796 2557,'12'3'301,"10"-4"1,11-5 0,2 0-1,-4 0-24,1 2 1,2-2 66,-6 2 0,3-2 0,3 0 0,1 0 0,0 2-251,2 0 1,2 2 0,1 1 0,-2 0 0,-3-1-216,-3 1 1,-2 0-1,0 0 1,3 0 114,-2 0 1,3 0 0,1 0 0,-1 1 0,-1-1 0,-3 1-266,6 1 1,-4-1 0,-1 1-92,-1 0 1,0 1 0,-1-1-122,-2 1 1,-1 0-1,-1 1-492,6 0 0,-2 0 976,-5 2 0,-2-1 0,0 0 0,-9 1 0</inkml:trace>
  <inkml:trace contextRef="#ctx0" brushRef="#br0" timeOffset="374564">28309 13055 8967,'31'-6'233,"0"1"1,0-1 0,0 1-1,-1-1 1,5 1-719,-2 1 0,4-1 0,3 0 0,-2 1 0,-2 0 469,-3 0 0,-2 1 0,0-1 0,3 1-51,0-1 1,1 1 0,3-1 0,0 0-1,-1 1 1,-1 0-328,2 0 1,0 1 0,-1 0 0,-1 0 0,-2 0-427,-1 0 1,-3 1 0,1-1 0,1 1 753,2-1 0,3 1 0,0-1 1,-3 1-1,-6 0 0,0 0 0,-3 0 1,-1 0-1,0 0 0</inkml:trace>
  <inkml:trace contextRef="#ctx0" brushRef="#br0" timeOffset="382190">15595 16073 12087,'36'-3'155,"-1"1"1,1-1 0,-1 1-1,1-1 1,1 0-156,-6 0 0,6 0 0,4 0 0,-1-1 0,-2 1 0,-6 0-1093,-1 0 1,-3 0 0,0 0 615,8-1 1,2 0 0,-2 0 173,-4 1 1,0 0 0,-1-1-791,2 1 1,1-1 0,-2 1 655,-5 0 0,-1-1 0,-2 1 0,8 0 0,-8 0 0,-13 1 0</inkml:trace>
  <inkml:trace contextRef="#ctx0" brushRef="#br0" timeOffset="382408">16346 15854 11563,'-2'-4'779,"0"0"-253,2 4-408,45 3-3395,-22 1 2377,11-1 1,4 2 958,-11 4 0,-2 1-27,-2-2 0,1 2 58,1 1 0,-2 3 488,-5 9 1,-6 2-1004,-9 0 1,-3 0 26,1 6 1,-6-1-649,-7-6 1,-5-1-1,0-2 157,1-2 1,-1-2 888,-12 10 0,3-4 0,8-8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11:31.2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6732 6664 6559,'7'6'2509,"-1"-2"246,-6-4-1700,0 0 62,0 15-690,-5 6 0,-1 3-526,2-4 0,-1 2 159,-4 9 1,-1-1-59,2-11 1,0-1 28,0 1 0,-1-1-31,-1 0 0,0 1 696,-6 6 1,-1 2-1112,2-6 1,-1 0 0,1 0-679,-2 2 1,0 0 0,0-1-547,-3 4 1,0-1 1248,5-7 0,3-4 0,7-8 0,0-2 1</inkml:trace>
  <inkml:trace contextRef="#ctx0" brushRef="#br0" timeOffset="174">6405 7101 7604,'7'-2'3276,"-2"-1"0,-15 40-3928,7-16 723,-3 4 1,1 2 316,2-6 0,4 0-755,11 14 73,6-3-142,1-23 1,3-6-593,15-11-611,-2-6 1,-1-2 1091,-11 5 1,-2-1 0,2-1 0,-2 0 0,-5 3 0</inkml:trace>
  <inkml:trace contextRef="#ctx0" brushRef="#br0" timeOffset="737">9122 6432 10048,'0'7'1056,"1"-1"-700,-1-6 604,-14 37-2599,5-16 1,0 0 1256,-3 7 0,0 0 401,0-3 1,1-3-207,-4 2-12,-1-2-1347,2-4 0,-2 0 1546,-12 9 0,4-1 0,9-15 0</inkml:trace>
  <inkml:trace contextRef="#ctx0" brushRef="#br0" timeOffset="923">8849 6678 6775,'9'3'3276,"-3"-1"-2240,-6-2 98,0 0-971,-2 34-43,1-17-18,-2 7 0,3 2-188,14 2 88,-4-8 52,24-3-141,-11-21-456,13-6-1073,-15-1 0,0-2 960,-1 0 1,0 1-1,12-9 1,-14 8 0</inkml:trace>
  <inkml:trace contextRef="#ctx0" brushRef="#br0" timeOffset="1355">11553 6760 11826,'3'17'454,"-1"-4"-275,-17 21-1560,2-1 1381,2-8 0,0 1-1639,2-1 1,0-3 1440,-1 4-219,-4 6-865,-1-6-504,2-9 1786,-9 4 0,14-15 0,-4-1 0</inkml:trace>
  <inkml:trace contextRef="#ctx0" brushRef="#br0" timeOffset="1541">11307 6992 5409,'4'1'2739,"0"-1"-484,-4 0-1748,-4 61-1348,15-42 841,-9 15 0,3-3-5,16-24 591,-2-3-1121,17-6 535,-13-7 0,6-5 0,-1-1 0,-3 3 0,-2 4 0,1 0 0,5-9 0,1 0 0,-1 1 0</inkml:trace>
  <inkml:trace contextRef="#ctx0" brushRef="#br0" timeOffset="1989">14325 6814 12291,'6'6'608,"-1"-1"-189,-13 19 0,-8 7-474,7-7 1,-2 0-404,1 0 0,-1 2 1,1-2 67,-3 5 0,1-4-514,0-4-2338,-10 8 3242,2-15 0,6-3 0,3-7 0</inkml:trace>
  <inkml:trace contextRef="#ctx0" brushRef="#br0" timeOffset="2189">14079 7033 98,'6'3'3276,"-2"0"0,-4-3-899,-10 36-2077,8-8-224,-4-3 0,1 0 212,14 10 967,0-17-1165,11 2-951,15-11 917,-3-5-74,1-8 0,1-4-86,-11 2 0,0-2-211,9-6 0,-1-1-101,-8 2 0,-1 0-237,-1 0 1,1-2 652,0 0 0,1-3 0,-3 3 0,8-5 0,-8 4 0,1-1 0</inkml:trace>
  <inkml:trace contextRef="#ctx0" brushRef="#br0" timeOffset="17383">4875 7552 10342,'10'7'1244,"-2"-2"-1079,-8-5 958,0 0-1025,4 0 39,-4 0 1459,4 0-3976,-4 2 728,0-1-1201,-1 4 1318,0-2 1535,-4 4 0,3-5 0,-2 0 0</inkml:trace>
  <inkml:trace contextRef="#ctx0" brushRef="#br0" timeOffset="22880">997 2048 9850,'7'2'473,"-2"-1"-354,15 0 0,5 0-3396,10 0 2594,-11-1 1,5 1-1,-2 0 719,6-1 1,1 0-8,-7-1 0,3-1 0,2 0 0,3 0 143,-4 1 0,3 0 1,2-1-1,1 1 1,0 0-1,-1 0 1,-1-1-280,0 1 1,-2-1 0,0 1-1,0-1 1,1 1 0,1 0 106,-3-1 0,2 1 0,1 0 0,0 0 0,0 0 0,0 0 0,0 1 0,-1 0-188,2 0 0,1 1 1,-1 0-1,0 0 0,0 1 1,-1-1-1,-1 0 169,4 1 1,-1-1-1,-1 0 1,2 0 0,3 1-113,-10-1 0,1 1 0,2-1 1,2 1-1,0 0 0,0 0 0,1 0 1,0-1-1,0 1 0,0-1-159,-3 0 0,2 0 0,0 0 0,0-1 0,0 1 0,0 0 0,0-1 1,-1 0-1,0 1 0,-1-1 0,0 1 278,5 0 1,-1-1-1,-1 1 1,0 0 0,0 0-1,0-1 1,0 0 0,2 1 11,-2-2 0,3 1 0,1-1 0,0 1 0,1-1 0,-2 0 0,-1 0 0,-4 0 0,-3 0 0,-5 0 0,7-1 0,-7 1 0,1-1 0,3-1 0,0 1 0,0-1 0</inkml:trace>
  <inkml:trace contextRef="#ctx0" brushRef="#br0" timeOffset="29879">1762 8672 11902,'8'5'2302,"-1"-1"-1960,-7-4 1929,0 0-1907,-43-2-244,22 2-426,-7-1 0,-1 0 309,6 1-69,0 1 0,0 1-183,-7 1 43,6 0 0,1 0-163,0 2-1224,-5 3 279,10-1 546,-2 15 1,15-15 0,2 8 0</inkml:trace>
  <inkml:trace contextRef="#ctx0" brushRef="#br0" timeOffset="30130">1844 9300 13000,'6'5'1977,"-1"-1"-1495,-5-4 69,0 0-22,-42 0-319,21 0-137,-5 0 0,-4 0-212,1 0 1,1 0-55,-4 0-264,1 0 1,2 0-303,11 0-173,-1 2 932,6 10 0,7-8 0,-1 8 0</inkml:trace>
  <inkml:trace contextRef="#ctx0" brushRef="#br0" timeOffset="30380">1775 9805 15708,'-21'0'155,"-5"4"1,-4 3 264,4 1 0,-2 2 0,1 0-1183,2-3 1,1 1 0,-1 0 668,-11 5 0,-3 0 0,7-2-1229,12-4 0,2 0 1036,-7 0 0,-1 1-1352,5-2 1,2 0 1154,-18-1 0,12 2 1,11-6-1</inkml:trace>
  <inkml:trace contextRef="#ctx0" brushRef="#br0" timeOffset="36590">13274 6309 12207,'5'2'1860,"-1"-1"-1653,-4-1-204,41-6-1276,-10 3 1324,-1 0 0,9-2 0,2 1 0,-1 1-863,-5 0 0,0 1 0,0 0 0,1-1 818,-2 1 1,2-1 0,1 1 0,-1-1 0,-1 1-102,-2 0 1,-2 0-1,1 1 1,-1-1-1,1 1 55,2 0 0,1 0 1,-1-1-1,0 1 1,-1 0 12,-1 0 0,-1 0 1,1 0-1,2 0-190,-3 0 1,4 1 0,0-1 0,1 0 0,-1 1 0,-1-1-440,2 1 1,-1 0-1,-1 0 1,0 1 0,-1-1-165,2 0 1,-2 0 0,0 1 0,0-1 741,1 1 1,1 0 0,-2 0-1,-9 0 1,2 1 0,-5-1-1</inkml:trace>
  <inkml:trace contextRef="#ctx0" brushRef="#br0" timeOffset="46936">2034 10310 10110,'-27'-9'636,"0"-1"1,7 3 0,-2-2-613,-6 0 0,-4-2 0,2 0 215,-6-3 1,2-1 7,10 5 1,1 0-1,-4-5-716,4 0 1,-4-5 0,-1-1 0,-1-2 0,1-1 0,1 2 0,4 3 269,-2-2 0,4 2 1,0 0-1,-3-3 89,2 1 1,-3-2-1,-1-2 1,-1 0-1,2 0 1,4 1 0,3 3 194,1-5 1,6 2 0,0 0 186,-1 0 1,2-1 0,0-3-291,3 1 0,0-3 0,2-3 0,0 0 1,2 0-37,2-3 1,3-2 0,1 0 0,0 0 0,0 0-258,-1 1 0,-1-1 1,0 1-1,2 0 0,3-2 309,2 7 1,1-1 0,2-1 0,1 0 0,0 1 0,0 3 0,0 2 14,3-2 0,-1 4 1,2 0-1,0-1 10,0 0 0,1-1 0,1-1 0,2 1 0,1 0 44,1 4 1,1 0-1,3 0 1,0 1 0,0 0-1,-1 1 1,-1 2-36,1-2 0,-2 3 0,0 1 0,0-1 0,3-1-31,0 0 0,3-1 0,0-1 0,1 1 1,0 0-1,-1 2 0,-3 2-206,6 0 1,-1 2 0,-2 2 0,2 0 203,0 0 1,0 0-1,1 1 1,2 1 57,-5 2 0,2 0 0,0 1 0,2 0 0,1 1 0,0 1-80,2 2 0,2 1 0,2 1 1,-1 1-1,1 0 0,-1 0 1,-1 0 53,0-1 0,-1 0 0,-1 0 0,0 1 1,2 2-1,3 2-40,-7 1 0,3 2 0,2 1 0,1 1 0,1 2 0,-1-1 0,-1 1 0,-2 0 0,-2 0 0,-4-1 8,5 3 1,-4 0-1,-2 1 1,0 0-1,2 1-6,1 0 0,3 2 1,1 0-1,0 1 0,-1 0 1,-2 0-1,-4-1 191,2 3 1,-4-1 0,-2 1 0,2 3-224,-4-2 1,1 2 0,0 1-1,1 2 1,-1 1 0,-1 1-1,-1 0-94,-2 1 1,0 1 0,-2 2 0,0 0 0,-1 0 0,0 1 0,1-2 115,1 0 0,1 0 0,-1-1 0,1 1 1,-2 1-1,-1 0 0,-3 1-48,0 4 1,-3 2 0,0 2 0,-3-1 0,0-1-1,-3-1 1,0-4 36,-2 1 0,-3-3 0,-1 0 0,-1 1 143,1-1 0,0 2 1,-1 1-1,-2 0 1,-4 0-53,-2-1 0,-3 0 0,-2 1 0,-2 0 0,-1-1 0,0-2-20,1-2 1,-1-2 0,-1-1 0,-1 0 0,0 0 0,-1 1 15,2 0 1,-2 1 0,1 1-1,-1-1 1,-1 0 0,0-2-1,0-2 23,-5 3 1,-1-2 0,0-2 0,-2-1-1,0 0-17,3-4 0,0 0 0,-1-1 0,-1-1 0,-2 0 0,0 1-14,1-3 1,-1 1 0,-1-1 0,-1 0 0,-1 0-1,-1-1 1,0 1 0,-1-2-31,2 0 1,-1 0 0,-1-1 0,-1 0 0,-1 0 0,1-1 0,-1 1 0,1-1-1,1 0 1,0-1-81,-3 2 0,1 0 1,0-1-1,1 0 1,0 0-1,-1-1 0,-1-2 1,-2 0 10,4-2 1,-2-1 0,-1-1-1,-2-1 1,0 0 0,0 0-1,1-1 1,2-1 0,1 1-1,2-2 1,3 1 61,-8-1 0,6-1 0,1 0 1,-1-2-1,-5-2-86,9 1 1,-3 0-1,-2-2 1,-1 0-1,-2-1 1,0 0-1,1-1 1,0-1-1,3 0 1,1 0-1,3-1-90,-7-4 1,3-2-1,3 0 1,0-1 0,0-1-1,-2 0 64,1 2 0,-2-2 0,0 1 0,-1-1 0,2-1 0,1 0 0,3 0-84,-3-5 1,2-1-1,2-1 1,2 1-1,2-1-71,1 1 0,3-1 1,1 0-1,0 0-86,1-1 1,1-1 0,0-1 0,1 1 131,1-1 0,1 1 0,1-2 0,1-3 207,3 3 0,2-4 0,1-2 0,0-1 0,0 2 0,1 2 0,0 4 0,-3-6 0,1 5 0,0-3 0,4 0 0,0 0 0,0 0 0,0 0 0,0-1 0</inkml:trace>
  <inkml:trace contextRef="#ctx0" brushRef="#br0" timeOffset="54588">2089 8876 6081,'7'7'120,"-2"-2"122,27-8 1,4-5-1041,-17 5 798,19-3 0,-5 1 267,-29 5-438,-2 0 0,0 0 0</inkml:trace>
  <inkml:trace contextRef="#ctx0" brushRef="#br0" timeOffset="55541">2048 9068 6437,'5'3'2181,"-1"0"-1459,-4-3-386,49-11-218,-22 6-804,5-2 1,5 0 794,-6 3 1,3 1 93,1 1 0,4 0 1,2 1-186,-9 0 0,2 0 0,2 1 0,-1-1 0,-1 1-838,4 0 1,0 0 0,0 0 0,-1 0 772,-6 0 1,1 1 0,-1 0 0,0-1 0,0 1-14,4-1 1,-1 1-1,0 0 1,3-1-340,-3 0 0,0 1 0,2-1 0,1 0 1,1 0-1,0-1 104,-4 1 1,1 0 0,1-1-1,0 1 1,1-1 0,-1 1-1,-1-1 1,-1 1 228,6-1 1,-1 1 0,-1-1 0,0 1-1,-2 0 1,0-1 0,0 0 0,0 0-1,-1 0 1,-5 0 0,-5 0 0,11 0 0</inkml:trace>
  <inkml:trace contextRef="#ctx0" brushRef="#br0" timeOffset="57439">2076 9750 6008,'5'1'259,"17"0"0,2-1-133,-4 0 120,12 0 1,5 0 378,-1-3 1,4-1-1446,-8 1 1,4-1 0,0 1 0,0-1 399,-4 0 0,0 1 0,0-1 0,1 0 385,-2 0 1,1 1 0,1-1 0,-1 0 0,1 1 25,2 0 1,0 0 0,1 0 0,-1 0-1,-1 1 0,3-1 0,-3 1 0,2-1 0,4 1-48,-10 1 0,3-1 0,1 0 0,2 1 0,0-1 0,0 1 0,1 0 0,-1-1 18,1 2 1,2-1-1,0 0 1,0 1-1,0 0 1,-1-1-1,-2 1 1,-1 0-1,6-1 1,-2 0 0,-2 1-1,0-1 1,1 1-1,-5 0 1,1 0-1,-1 0 1,0 0-1,0 0 1,0 0 0</inkml:trace>
  <inkml:trace contextRef="#ctx0" brushRef="#br0" timeOffset="65291">9341 2144 10970,'30'-5'167,"-1"1"0,-7 1 0,6 0-495,-4 0 0,8-1 0,4-1 1,5 0-1,2-1 0,2 0 1,-1 0-1,-1 1 0,-4 0 1,-4 1 271,2-1 0,-5 2 0,-1-1 0,0 1 0,2 0 0,4-1-25,-6 1 0,3-1 1,2 0-1,1 0 0,2 0 1,1 0-1,-1 0 0,0 0 1,-1 0-1,-2 1 0,-2-1 1,-3 2 97,8-2 1,-2 1 0,-3 1 0,-1 0-1,1 0 1,0 0-28,3-1 0,0 1 0,0 0 1,1-1-1,-1 1 0,1 0 8,-1 0 1,0 0 0,-1 1-1,2-1 1,2 0 0,3 0-260,-11 1 1,2 0 0,2-1 0,2 1 0,0 0 0,1 0 0,1-1 0,-1 1 0,-1 0 0,-1 0 0,-1 0 0,-2 0 45,3 0 0,-2-1 0,-1 1 0,-1 0 0,0 0 0,1 0 1,2 0-1,3 0 215,-7 0 0,3 0 0,2 0 0,2 0 0,1 0 0,0 0 0,1 0 0,-1 0 0,-1 0 0,-1 0 0,-3 0 0,-1 0 0,-4 1 0,-3-1 0,14 0 0,-7 0 0,-2 0 0,2 0 0,1 1 0,-1-1 0,0 0 0,0 0 0,1 1 0</inkml:trace>
  <inkml:trace contextRef="#ctx0" brushRef="#br0" timeOffset="86782">7661 4165 9348,'4'5'1644,"-1"-2"-1353,-3-3 373,9 42-1650,-7-17 1112,3 5 0,-1 2 91,-5-6 0,-1 1-115,-3 9 1,-1 1-102,2-6 1,-1-1 9,-2-3 0,-1 2 0,1-5-11,-7 10 111,6-13 0,-3 0-549,-3 3 0,-1-2-161,-3 6-1040,4-7 1,1-2 424,1-3 669,-6 1 1,10-9-1,-3 0 1</inkml:trace>
  <inkml:trace contextRef="#ctx0" brushRef="#br0" timeOffset="88053">7415 4711 8226,'1'7'2534,"0"-2"-1708,-7 17 0,-2 5-311,1 7-2154,-4 5 1,5-13 1528,18-43 0,8-19 0,-4 7 466,-4 13-274,1-9 0,4-11 0,-2 4 0,-8 18 310,-14 35 0,-5 11-311,7-11 0,-1 1-240,-2 2 1,0 2 0,0 0 277,2 6 0,1-3-46,-1 6-51,2-13 1,2 0-83,-1-1 0,2 0 113,-1 7 20,1 3-34,1-18-95,1-10 56,3-1 221,1-2 968,11-5-685,-7 1-336,19-6-162,-11 0 347,11-3 0,1-1-387,-11 5 1,-1 0 10,10-6 1,2-1-248,-6 3 0,0 1-481,1-2 0,0 1-721,-1 0 1,1 0 925,-4 1 0,-1 1-731,4-2-2000,-4 2 3008,-1-1 1,-10 6 0,-1 1-1</inkml:trace>
  <inkml:trace contextRef="#ctx0" brushRef="#br0" timeOffset="89082">3878 7811 6901,'5'0'2820,"-2"0"-701,-3 0-1990,17-3 25,9 2-154,12-2-76,-13 2 1,4 0-1,0 0-138,8-1 0,1-1-485,-8 1 0,2 0 1,-2 0 461,9-1 1,-4-1-96,-9 2 0,-1 0-101,-2-1 1,1 1-148,-2 0 1,0 0-754,15-1 686,-2 1 0,-19 1 1,-2 0-1</inkml:trace>
  <inkml:trace contextRef="#ctx0" brushRef="#br0" timeOffset="89281">4397 7702 6901,'10'0'1652,"-3"0"-1523,-7 0 344,0 0-207,35 5-162,-13 3-120,2 0 1,0 1-49,-6 5-54,-7 3-1114,-8 3 1232,-11 4 0,5-8 0,-6-2 0</inkml:trace>
  <inkml:trace contextRef="#ctx0" brushRef="#br0" timeOffset="90531">3141 7893 8928,'4'6'740,"-7"28"-381,0-5 1,0 2-279,-1-1 1,0 1-573,2 2 0,0 3 1,2-4 408,1-7 1,0-2-24,0 5 0,-1-1-578,4 0 256,-3-17-466,-1-2 199,-13-8 1,10 0 0,-9-1 0</inkml:trace>
  <inkml:trace contextRef="#ctx0" brushRef="#br0" timeOffset="90715">3004 8221 5075,'1'4'3108,"-1"0"-829,0-4-2225,-13 35-3331,24-14 3278,-14 0 0,2 0 60,23-5 881,-8-9-763,12-3-142,-4-4 539,10-5-570,-8-6 0,0-4-274,-3-1 1,-1 0-377,6-4 1,-2-1 248,-6 3 0,-3 1-680,5-10-384,-1-1-532,-3 2 1991,-6-3 0,-4 16 0,-5-1 0</inkml:trace>
  <inkml:trace contextRef="#ctx0" brushRef="#br0" timeOffset="91516">5763 8084 13695,'8'0'2783,"-2"0"-2484,-6 0-285,0 0-128,3-1-26,-3 0-953,3 0 1,-3 1 0</inkml:trace>
  <inkml:trace contextRef="#ctx0" brushRef="#br0" timeOffset="92383">3305 8876 15853,'0'7'1350,"0"-1"-1168,0-6-504,0 0 154,10-3 20,-7 3-20,8-3-26,-10 3 150,1 0-1258,5 0 576,-3-1 239,2 1-468,-5-1-138,-1 1 1,0 0 0</inkml:trace>
  <inkml:trace contextRef="#ctx0" brushRef="#br0" timeOffset="93550">6173 7729 14845,'7'1'1476,"-2"0"-1140,-5-1 675,0 0-1151,3-2 61,-2 2-3198,1-2 2457,-6 2 1,3 0 0,-4 0 0</inkml:trace>
  <inkml:trace contextRef="#ctx0" brushRef="#br0" timeOffset="94450">3455 9464 13165,'6'2'1868,"0"1"-1608,-6-3 838,0 0-1104,2-1-223,-2 0-864,2 0 1,-2 1 0</inkml:trace>
  <inkml:trace contextRef="#ctx0" brushRef="#br0" timeOffset="96136">6104 7866 14742,'3'6'1246,"0"0"-1140,-3-6-1199,0 0 1,0 0 0</inkml:trace>
  <inkml:trace contextRef="#ctx0" brushRef="#br0" timeOffset="97574">3250 9928 15727,'9'3'1389,"-1"0"-1100,-8-3 108,0 0-772,-8-1-135,7 1-282,-7-1-784,8 0-1701,7-1 3244,0-4 0,1 4 0,-3-3 0</inkml:trace>
  <inkml:trace contextRef="#ctx0" brushRef="#br0" timeOffset="103053">5708 8876 5568,'-14'-8'2990,"2"2"-2668,-5-2 0,-1-1 316,-3-7-610,1 5 0,-1-2 1305,4-9-756,9-5-468,2 7 0,3-17-109,3 19-3277,2-9 2865,4-6 350,5-3 605,0-1-588,0 5 362,2 6-434,6-5 3,-2 10 1,2 0 110,-6 6 0,1 1-15,8-3 0,0 2 18,1 4 0,8-2-58,-5 8 0,4 2 0,-3 0 1356,-6 1 1,2-1-1314,10 1 0,6-1 0,-6 2 270,-12 2 0,-2-1-257,8 1 1,1 0-1638,0 2 1,-1 0 1584,-6 0 1,0-1 48,7 2 1,-1 0-1360,10 3 1364,-1 0-740,-12 0 0,0 0 732,10 5-33,-3 0 1,-1 5 65,-9-1 1,-3 1-1,3-1 0,-2 2-27,-3 4 1,-3-1-35,-3 1 33,-1 15 62,-2-17 0,-2-1-3,-3 13-20,6 4 82,-9-17-57,-2-1 12,-4 1 471,-5-2 1,-3 2-500,-4 1 0,-1 0-5,1 0 1,-1-1 872,-7 2 1,2-3-841,-1-3 185,-2-3 0,-4-1 47,7-5 0,0-1-122,-6 2 1,0-2-107,4-3 0,1-1 12,-4 0 1,1-1-89,7-1 1,-2 0 11,-10-2 0,-5 0 0,3-1-37,1-1 1,1 0-210,6 1 1,0-1-1,2 0 202,0 0 1,4 0 2651,-5-3-2926,5-1-271,-4-1 0,-2-1-767,4-3 1,1 0-21,-2 1 0,-1-1 1363,1-4 0,4 2 0,10 6 0,0-2 0</inkml:trace>
  <inkml:trace contextRef="#ctx0" brushRef="#br0" timeOffset="103553">5858 7920 12269,'7'5'1619,"-1"-2"-1709,-6-3-3187,0 0 0,-5-1 3022,-1 5 1,0-5 0,2 5 0</inkml:trace>
  <inkml:trace contextRef="#ctx0" brushRef="#br0" timeOffset="103841">3469 8822 6950,'-5'-4'1779,"1"2"-836,4 2-3423,9 1-797,8 5 2457,0 0 1,0 0 0,-13-3 0</inkml:trace>
  <inkml:trace contextRef="#ctx0" brushRef="#br0" timeOffset="104836">6883 8112 4348,'-6'-3'1190,"2"0"1513,4 3-1162,-59 39-1255,33-20-103,5-4 0,-6 4 0,-1 0 0,3-1-174,3-2 0,2 0 1,0-1-15,-1 1 0,0 0 0,0 0-100,-3 2 1,1 0 0,0 0-305,0-1 1,2-1 0,-1 0-894,-9 7 1,2-1 731,-1 0 0,2-3 133,8-9 0,5-2-447,10-5 2085,-9-1-1201,14-2 0,-4 0 0,2 0 0</inkml:trace>
  <inkml:trace contextRef="#ctx0" brushRef="#br0" timeOffset="105045">6200 8412 6017,'3'4'3276,"-1"0"-2246,-2-4 317,-17 33-180,3 1-1005,3-11 1,1 1 137,-1 10-48,10-21 286,9 5-152,20-7-664,-1 1 279,-6-10 1,1-2 3,2-5 1,2-2-299,1-2 0,3-2 0,1-1-527,-3 1 1,2-1 0,0-1 0,-1 1-274,5-2 1,-2 0 0,0 0 545,-1-1 1,0 1 0,-7 3 0,-5 2 0,-3 0 0</inkml:trace>
  <inkml:trace contextRef="#ctx0" brushRef="#br0" timeOffset="108073">3264 5135 12050,'8'6'1266,"-1"-2"-1392,-7-4 813,0 0-575,65-28-139,-48 20 1,1-1-779,10-4 1,4-1 0,-3 0 808,-6 3 0,-1 0 45,0 1 0,1 1 56,6-2 1,5 4-4,0 7 1,3 4 0,-2 0-102,0-2 1,0 2-2,-4 3 0,1 3 0,-2 3-11,-4 4 1,-2 2 0,1-1 81,0-6 0,1-1 0,0 0-564,4 5 1,0 0-1,0-3 529,8-4 1,-1-6 34,-5-7 1,1-4 7,-7 2 1,3-2 0,1 0 0,1-2-32,-2 0 0,1 0 0,0-1 0,1-1 1,-1 1-554,5-1 0,0 0 1,0 0-1,-1-1 522,-1 1 1,-1-1 0,0 0-1,0 1 33,4-1 1,0 1 0,-1 1 165,-8 2 0,-1 1 0,3 0-126,3-1 0,3 0 1,1 1-1,0 1-36,-5 5 1,0 1-1,1 1 1,0 0-1,-2 0-199,8-2 1,-2 1 0,3 3 145,-9 0 0,3 3 0,0 0 0,-1 2 0,-2 0-2,5 5 0,-3 3 1,2-1-3,-3-2 0,1 1 0,0-1 0,-1-1-240,4 4 0,0-2 0,-1 0 263,-2-3 1,0-1 0,-3-3-18,-4-1 0,3-4 164,1-1 0,7-3 1,2 0-1,1-1 0,-2-1-176,-5 1 1,-1-1 0,0 0 0,1 0-1,1 0-142,0 0 1,1 0 0,1 1 0,0-1 0,-1 0-1,-1 0 142,2-2 0,-1 1 0,0-1 0,-3 1 1,-3 1 8,9-1 0,-1 1 29,0 1 1,3 0 0,-1 3-40,-8 5 0,1 3 1,-1 0-1,-2 0 135,2-2 0,-2-1 1,0 3-52,6 4 1,2 2 0,-5 0 660,-2 0 1,-2-1-679,0-5 1,3-1 0,1-1-141,2-4 1,3-1-1,1-1 1,-2 0-154,-4 0 1,-1-1 0,0 0 0,1-1 99,4-3 0,1-2 1,-1 0-1,-3-1-143,-2 1 0,-2-1 0,-1 0-322,1 0 0,0-1 0,0 0-492,-3 1 1,-1 0 0,1 0 876,1-3 0,1 0 0,-4 2 0,12-5 1,-2-3-1</inkml:trace>
  <inkml:trace contextRef="#ctx0" brushRef="#br0" timeOffset="112638">18586 8549 12364,'11'6'616,"-2"0"-616,-9-6 90,56 1-993,-35-2 1,3 1 976,2 0 1,7-1 0,5 1 0,3-1 0,1 1 0,-1-1-1,-4 1-578,-1-1 0,-2 1 1,-1-1-1,1 1 1,1-1-1,1 1 489,-1-1 0,0 1 1,2-1-1,1 0 1,-1 0-1,1 1 0,-1-1 1,0 1-295,-1 0 0,0 1 1,0-1-1,0 1 1,-1-1-1,0 1 0,-2 0 1,-2 0-116,3 0 1,-2 0 0,-1 0-1,0 1 1,3 0 326,0 0 1,4 0 0,1 1 0,1 0 0,-3-1 0,-2 1 0,-5-1 0,2 1-1,-4 0 1,0-1 0,7 2 0,0-1 0,0 1 0</inkml:trace>
  <inkml:trace contextRef="#ctx0" brushRef="#br0" timeOffset="117640">23843 10365 6666,'7'1'2108,"-2"0"-2102,-5-1-2137,0 0 2131,11 11 0,-8-9 0,8 9 0</inkml:trace>
  <inkml:trace contextRef="#ctx0" brushRef="#br0" timeOffset="126326">31709 8767 6885,'7'3'3276,"-2"0"-863,-5-3-1553,0 0-580,12 2 359,-7-1-382,8 1 74,-9-1-242,-1-1-78,1 1 31,0 0-30,9 2-49,-3 0 34,7 1-5,1 0 8,-4-2 0,10 3 31,-1 1-31,-3-1 0,0-1 0,-9-2-6,0 0 6,2 0 6,1-1-1,0 1 32,16 0-1,-10 0-3313,10-1 3182,-13-1 98,-1 1 47,1-1-58,6 0-113,7 0 121,-4 0-3,1 0 3,-12 0 0,-1 0 3,0 0 6,0 0-9,0 0 28,7 0-65,1-1 34,-1 0-2,5-1 8,-12 0-6,4 0 3,-6 0 39,10 0 25,-2-1-64,4-1-5,-2-1 2,-8 2 3252,9-5-3294,-6 0 31,6-3 14,-6 2 12,-1-1 32,-5 4-41,0-1 59,-1 0 39,7-4-48,-6 3-8,5-3-40,-8 5 1,0 0 86,0 0-86,-1 0 103,-1 0 79,3-3-99,-3-1 15,0-1-101,-3 1 50,-2-3-53,-1 3-188,0-9-3089,-5 4 2949,1-1 164,-4 1 164,1 4 28,-1-1-28,0 1-123,-2-1 13,-1 0 100,-8-5 1,-1 0-25,-2 0-42,-4-2 1,0 0 67,6 7-131,3 3 0,-1-1 78,-12-3-74,0-1 135,1 3-11,8 4-135,-10-1 406,8 2-309,4 2 0,-2 1-2283,-10-2 2197,-1 2 99,2 0 36,11 2-224,-9 1 213,7-1 5,-7 1 2205,9 0-2227,-1 2 0,-1 1 56,-5 1-27,4-1 0,0 1 2,-12 4-8,8-3-53,5 0 1,-1 0 1695,0 0 0,-2 1-1666,-8 3 1,-1 0-299,8-1 0,1-1 328,-2 1 1,3 1 9,3-1-24,-9 6-130,1 2 52,0 0 25,-2 3 37,14-7 28,-3 3 54,8-4-54,-8 10 95,8-6 76,-6 8-87,8-10-79,-4 1 60,10 0-65,-7 1-6,11-1-123,-4 6 219,2 1 568,3 0-569,9 3-24,-1-11-62,6 4 41,-3-6 35,7 3-33,3-1 0,1-1-362,8 2-366,-6-3 1,-2-2-1005,-1-6 1048,-1-2 0,-1-1 1,-3 0-1,11 0 1</inkml:trace>
  <inkml:trace contextRef="#ctx0" brushRef="#br0" timeOffset="130461">32501 8808 2351,'1'4'-70,"-1"0"3276,0-4-2456,2 2 8,-1-2 466,1 2-748,-6-1-404,3-1 1419,-6 0-1281,4 0-100,-3 0-74,2 0-36,0 0 109,-1 0-103,-1 0-6,1 0 8,-7 0 113,4 0 61,-5 0-146,5 0 17,0 0-53,0 0 101,0 0-101,-1 0-311,-14 0 266,16-1-109,-16-1 308,20 1-89,-6 0-65,-1 0 0,1 0 0,0-1-73,-9-1-28,2-1 84,-4 0-338,5 0 237,5 1-338,-2 0 83,-5-1-2573,-1 0 3128,-1 0-101,3 0 120,5 1 354,-4-1-555,4 2 154,-2-1-244,-3 1 26,5-1-9,-5 1-28,1 0-207,10 1 17,-9 0 235,9 0 3202,-6 1-3054,-7-2 45,2 2 45,-3-1-39,2 0-188,6 1-128,-10 0 173,8 0-1639,-9 0 1,0 0 884,4 0 726,-19 0 12,20 1-28,3 0 38,-4 0-350,-6 1 211,18-1 24,-15 1-5,15 0 3311,-12 0-3185,-1 2 31,1-1 103,3 2 89,6-2-158,2 0-18,0 0 26,1 0-64,-2 1-12,1 2-45,-1 0 48,2-1 9,2 0 44,-6 1-17,11-1 20,-8 2 118,10 6-171,-5-5-3,0 6 8,1-7-8,1 1 3,0-1 70,0 4-31,2 5 16,-1-2-52,1 2 53,0-8-14,-1 0-37,1 0 76,0 0 78,-1-1-80,3 3-85,1 1 45,1 0-6,3 1-27,-3-5-9,2 1 16,-2-2 4,6 5 25,-5-3-40,5 3-5,-6-4 3,1-1 53,0 0-53,2-1 3,-1 1 58,9 7-42,12-1-22,-6 1-1058,6-3 1058,-17-5-734,7 2 686,3 0 12,0-1 44,6 3 0,-11-5 93,5 3 0,-6-3 526,14 3-355,-11-3 846,5 2-1062,-5-3 910,-5 1-966,6-2-37,-3 1 82,6 0-11,-8-1-34,11 1 8,-12-2-11,2-1 6,0 1 3,-6-1-1,10 0-2,5 0-67,13 1 64,-7-1-76,-4 1 73,-7-1-53,-4 1 56,12-1 0,-11 0 0,4 0 0,-6 0 0,-2 0-2,0 0 94,10 0-47,-3-2-45,5 1 5,0-4-2,-9 3 3,5 0 25,9-2-26,-5-1 68,6-1-9,-6-1-10,-12 2-7,3-1 132,-1-2-3453,-6 2 3319,5-3-45,-6 4-9,-1 0 9,0-1 48,0 0 33,-1-1-2178,3-3 2217,-1-4 2154,0 1-2215,-2-2 58,-1 0 54,-2 4-134,0-4-2194,-1-3 2182,-1 6 2068,0-6-2098,-1 8-9,0-1-23,-1 0-89,0 1 118,-1-2 350,-8-7-328,-1 2-14,-2-2 3201,-4 3-3307,4 6 24,-12-5-924,-11 1-2271,6 4 2528,11 4 0,0 2-217,-2 1-1538,0 1 2504,-10 0 0,17 1 0,-5 1 0</inkml:trace>
  <inkml:trace contextRef="#ctx0" brushRef="#br0" timeOffset="133220">32351 9245 0,'6'4'1084,"-1"-1"2192,-5-3-252,0 0-1343,-5 0-1681,2 0 867,-5 0-875,2 0 3284,0-1-3250,-2 0-70,0 1 44,-2-1-199,-4 0 199,-3-1-37,0 1-24,0-1 52,-2 0-1154,4 1 1158,-5-1-23,-8 0-196,9 1-582,-10-1 797,12 1-89,2 0 98,-1 0-227,1 1 227,0-1-417,-11 0 344,9 0 90,-10 0-70,14 0 1013,-6 1-960,5 0 0,-11 0-3,9 0-28,-11 0 931,9 1-900,-5-1-61,1 3 61,5-1-28,-5 1 22,9 0 79,-10 2-70,10-1 2,-6 1 43,4 4-12,6-4 214,-10 11-124,12-8-126,-3 4 5,6-4 267,1 5-208,2-3 45,-1 4 297,4 8-352,1-8 2,2 9 22,2-10-47,4 5-26,-2-4 26,3 3-17,5 2-8,-7-7-1,7 6-5,-14-10 56,17 3-56,-13-3 0,16 2-3277,3 2 3165,-8-5 112,12 4-67,-12-6 149,1 1-94,12 2 10,-6-2-1,3 0 0,3 1-22,-8-3 0,0 1-155,4 0 1,1 0 176,1-1 1,-3 0 2,5 0 0,-12-1 0,1-1 0,4 1 8,7 0 0,1-1 74,-1 0-127,5-1 42,-14-1 3207,6 0-3123,10 0 1,-4 0-225,-13-1 0,-1 1 207,8-2 433,-11 0-379,-1-1-37,-3 0 9,-6 0 61,18-3-148,-17 2-3,18-3 2,-16 3-2,2 0 3,-1 0 456,1-2-459,1 1-37,7-4 37,1-2 3,0 1 0,-3 0 0,-7 3 50,-2 0-48,-1 1 119,1-8-231,-1 1 107,-1-4-8,-2 2-40,-3 5-13,-1-1 55,-1-1-5,0 0 173,-3-12-81,-2 9-1316,-3-10 1394,-1 13-449,-1-1 368,-3 0-78,-1 0 0,-2 0 107,-10-4-656,-10 1 161,19 8 1,-2 1-242,-8 0 0,0 1-410,-7 0 83,11 3 0,0 1 1046,-1 1 1,3 0 0,-1 0 0,-6 0 0</inkml:trace>
  <inkml:trace contextRef="#ctx0" brushRef="#br0" timeOffset="135347">33198 8057 10454,'5'9'3276,"0"-3"-3210,-5-6-41,0 0-25,-21 51-9,5-21 9,3 2 0,-2 0-27,2-13 1,1-4-38,-4 4-115,-5 4-672,5-11 1,0 0-1782,-14 5 993,13-6 1,0-2 970,-9 2 0,18-8 1,-1-1-1</inkml:trace>
  <inkml:trace contextRef="#ctx0" brushRef="#br0" timeOffset="135574">32883 8262 6420,'5'6'3276,"-1"-2"-1708,-4-4-252,-16 35-1316,11-20-1639,-5 9 1,1 0 652,6-9 1845,0 4-741,3 0 5,6-5-5,1 3 33,15-6-157,-3-5-1447,11-1 476,-2-3 977,0-5 0,-1 0 0,-3 1 0,-4-1 0,0 0 0</inkml:trace>
  <inkml:trace contextRef="#ctx0" brushRef="#br0" timeOffset="141982">21017 8631 12820,'6'2'1566,"-1"1"-1375,-5-3-91,0 0-181,39 5 39,-3-2-952,-7 0 1,0-1 696,-7-1 1,-1-1-486,0 0 1,-2 0-244,9 0-204,5 0 61,-15-1 1168,-2-5 0,-8 3 0,-1-3 0</inkml:trace>
  <inkml:trace contextRef="#ctx0" brushRef="#br0" timeOffset="142183">21249 8590 5990,'-5'-5'1159,"1"2"719,4 3-1441,44 18-393,-30-8-10,11 4 0,-3 2 997,-18-3-1112,-2 4-980,-6 0-2216,-4 2 3217,-1-1 1,1-6 0,4-8 0</inkml:trace>
  <inkml:trace contextRef="#ctx0" brushRef="#br0" timeOffset="142439">20907 8986 11163,'-3'-3'927,"1"1"-838,2 2-134,44-1 9,-17-2-641,-1 1 0,5 0 1,-4-1 585,-4 1 0,-2-1 137,7-1 0,1 1-823,-2 0 0,-1 0-510,3 0 1,-1 1-353,-5-1 1,-2 1 1336,16-3 0,-31 4 0,-3 0 0</inkml:trace>
  <inkml:trace contextRef="#ctx0" brushRef="#br0" timeOffset="142648">21235 8863 7934,'-6'-5'3276,"1"1"-2111,5 4-1677,0 0 394,43 11-789,-25-5 889,8 1 0,0 1 175,-12 0-230,-3 0 17,-4-1 56,-3 0-3110,-3 2 2702,-4-1-785,-4 3-11,-4-1-182,0 0 1491,-6 3 1,10-8 0,-2 2 0</inkml:trace>
  <inkml:trace contextRef="#ctx0" brushRef="#br0" timeOffset="142886">20839 9327 6974,'-3'-3'3276,"1"1"-1056,2 2-1881,36 5-344,-12-3-800,3 0 0,2 1 749,7-3-2,-8 0 1,-1 0-93,-5 0 0,-1-1 92,6 1 0,0-1-816,-2 0 1,-1-1-257,-1 1 0,0-2-509,-2 2 1,0-1 1306,9-4 0,-21 4 0,-3-1 1</inkml:trace>
  <inkml:trace contextRef="#ctx0" brushRef="#br0" timeOffset="143081">21276 9204 8320,'16'28'-522,"0"1"1,0-6-1,-4-2-88,-14-1-210,-14 2 1,15-12 0,-16 5 0</inkml:trace>
  <inkml:trace contextRef="#ctx0" brushRef="#br0" timeOffset="150600">23789 7552 11296,'-27'1'107,"0"1"1,-4 0-1,2 1-64,8 0 1,2 0-40,-2 0 1,0 1 68,-1 0 0,2-1-68,-11 3-1644,9-1 1,-2 1 466,-11 2 1834,5-1 0,-1 2-640,2-1 1,0 1-23,3-3 0,0 1-51,6 1 1,1-1 946,-5 1-958,17-1 251,-9 5-70,4 11-21,2-1 19,-1 14 118,5-5-19,0 7-179,3-16 1,0 2 25,-1 2 1,-1 2 0,0 4-59,1-4 1,-1 3-1,-1 1 1,1 0 0,0-1-564,0 2 1,-1-1 0,1 0 0,0 3 539,-1-1 0,1 3 1,-1 2-1,0-1 0,0-1 1,1-5-482,0 8 0,0-4 0,1 1 463,-1-2 1,0 2-1,1 1 1,-1 1-5,2-2 0,-1 2 0,1 0 0,-1 0 1,1-2 10,0-5 0,1 0 1,-1-2-1,1 1 1,-1 1-133,0 5 0,0 2 1,0 0-1,0-2 0,1-2 150,0-4 0,0-1 0,0-2 0,0-1 11,0 5 0,1-1 0,0-2 22,0 2 0,0 0-10,0-2 0,1 2 1,0-2 304,0 3 1,1-2-377,1-4 0,-2-2 32,-2-2 1,2-3 1343,8-7-1455,-8-3 49,12-3 1729,1-1-1360,21-4 2318,-3-1-2482,-8-2 1,3 0-92,3-2 0,1-1-25,-5 2 0,3-1-54,3 0 0,6-1 0,0 0 0,-3 0-676,-6 2 0,-2 0 0,2-1 556,4 0 0,3 0 0,-1 0 1,-2 0-334,6 0 0,-2 1-814,0 0 0,1 0 1321,-6 1 0,2 0 0,-4 1 0,-6-1 0,-2 1 0,5 0 0,0 0 0</inkml:trace>
  <inkml:trace contextRef="#ctx0" brushRef="#br0" timeOffset="151801">30726 7634 7660,'-2'-5'3276,"0"2"0,2 3-1973,12-2-1161,6 4-83,10-2-56,6 6-12,1-1 1,4 0-1115,-2-1 0,1 0 1123,-8 0 0,1-1 0,-1 1-67,7-1 0,-3 0-187,-2 0 1,-2-1-2,-8 0 1,-1 0-1061,5 0 1,-1-1 891,11 3 216,-12-2 36,3 0-20,-12 0 46,-1 0 100,-3-1-8,-1 1 1163,-2-1-1155,1 2 3321,-2 1-2945,0 3-241,-1 2 25,-2 2-5,3 14-105,0 11 23,-1-1 0,-1 3-1039,-2-10 0,0 1 1044,-1-4 1,0 2-1,-1 0 78,0 1 0,-1 1 1,0-2-97,0 8 0,-1 2-16,-1-7 1,0 4-1,-1 3 1,0 1 0,0-2-8,0-1 0,0-1 0,0 1 0,-1 0 0,1-1-474,-1 1 0,1-1 0,-1 1 0,0 0 0,1 0 482,-1 4 0,0 1 0,0 0 0,1-2 0,0-4-24,1-5 1,0-3 0,-1 3 15,1 1 1,0 2 0,0 2-1,-1-1 1,1-3 7,-2 4 0,1-2 0,0 0 16,-1 6 0,0 2 0,0-4-257,-1 0 0,-1-4 259,-1-2 1,1-3-19,0-6 0,1-1-898,-5 15 1,0-1 891,0-3 3,3-9 1,1-3 343,1-3-338,1-5 1586,1-2-1141,1-2 350,1-4-733,-1-1 2998,0-2-3009,-1 0 1258,-2 0-1354,-6 1-3,-1 0 42,-6 1-3,3 1 4,-2 0-35,0 1-41,-14 3-174,3-2 0,-4 0-467,3-1 0,-3 0 0,0 0-315,5-1 0,0 1 0,-1-1 1034,-8-1 0,-2 0 0,7 0 0,-1-2 0,13 1 0,-1-1 0</inkml:trace>
  <inkml:trace contextRef="#ctx0" brushRef="#br0" timeOffset="153504">16865 11266 6985,'-6'-3'1040,"-14"2"1,-6 2-318,1 0 1,-1 0-224,-6 1 0,-1 0-8,4-3 1,-1 0 0,2-2-1346,2-2 1,2-1 964,-6-1 1,2-1-59,8-1 1,3-2-74,2-4 1,2-2-161,-5-12 124,11 3 1,0-4 0,3 1-551,1 3 1,2 1 579,1-3 1,1-2 0,1 2-13,2 2 1,1 2 32,2 0 0,1 0-59,1 0 0,1 1-875,0 0 1,2 2 909,0 0 0,2 1-35,7-1 1,3-1-1,1 2-512,-1 2 0,1 2 1,1-1 598,4-3 0,2 0 0,0 2-117,-4 4 0,0 2 0,-1 0 115,3 0 1,0 1 0,6 0 1,2 1-24,-5 1 0,3 1 18,-10 2 0,3 1 1,1 1-1,2 2-156,2 2 1,3 3 0,0 0-1,0 1 1,-2-1 125,-2-1 1,-1 0 0,-1 1 0,2 3-17,3 3 1,4 2 0,-1 3-1,-3 0 1,-7 1 486,2 6 1,-6 6-539,-3 1 0,0 5 0,-1 2 0,-4 1-10,-6-4 0,-4 2 0,-1 0 0,0 0 288,2-1 1,1 1-1,-2 0 1,-3 0-146,-4 3 0,-3 2 0,-3-2 0,0-5 81,-4-1 1,-3-1 131,-2-3 0,-3 2 0,-2 1 0,-2-4-149,0-3 0,-2-3 0,-1-1 0,0 1-58,2 0 0,0 1 0,-1-1 1,-1-1 81,-7 0 0,-2-1 0,0-2 0,3-3 558,-2-1 0,-2-3-718,1-2 1,-5 0-1,-1-1 1,0-4-162,4-4 1,-1-4-1,1-1 1,0 1-253,-1 2 0,0 0 1,1 0-1,0-3 358,1-3 1,0-3 0,2-1 0,4 0-33,3 0 1,4 0 0,0-2 172,0 1 1,1-2 0,-2-2-214,2 1 1,0-3 0,-1-1-1,1-2-318,0-3 1,0-3-1,1-1 1,0 0 0,1 3 444,0 0 0,1 3 0,1-1 0,1-3 18,2-6 0,0-6 0,1 0 0,3 3 0,3 9 0,4 6 0,2 3 0,3-15 0,0 0 0</inkml:trace>
  <inkml:trace contextRef="#ctx0" brushRef="#br0" timeOffset="155170">6022 11416 6857,'-32'-8'681,"0"0"0,8-2 0,-1-1 0,-3-1-432,1-1 1,-3 0 0,-2-2 0,1 0 0,3 1-1343,-5-4 1,3 0 0,0-3 1183,2-2 1,0-4 0,1-1-1,6 3-6,3-2 1,4-3 109,2 0 0,0-7 1,2 0-1,6 0-240,7 6 0,4 1 1,2 0-1,-1-1 45,-3-1 0,-2 0 0,3 0 0,5 1 58,9 0 1,7 0 0,2 3 0,-2 5-23,-3 5 1,-1 5-1,4-1 20,-2 1 0,4-1 0,1 1 0,2 1 0,2 1-10,-4 5 1,3 0-1,2 2 1,0 1 0,0 0-1,-1 0 1,-2 0-445,3 0 0,-2-1 0,-1 0 1,1 2-1,1 0 398,4 2 0,2 0 0,1 0 0,-1 2 0,-3 2 0,-5 1-12,1 4 0,-6 2 0,0 1 198,1 0 1,-2 2-1,1 3-209,-4 1 0,1 4 0,0 1 0,-1 3 1,-4-1 13,-2 2 0,-3 2 1,-2 0-1,0 1 1,1-1-297,2 0 1,1-1 0,0 1 0,-2 0 0,-5 0 344,-2 5 1,-4 2 0,-3-3-1,-3-3 181,-5 3 1,-4-3-106,-3-1 1,-2-1 208,-2-4 1,-3 1 0,1-3-69,-4 4 1,-2-1-191,3-5 1,-1 0 0,-1-1 42,-3-2 0,0-2 0,0 0 197,-6 1 1,0 0-355,5-3 0,-2-1 1,1-1 46,-3 0 0,1-3-59,1-1 0,-3-2-210,7-4 0,-4 0 1,0-3-1,1-2-551,-1-5 1,0-3 0,0-2 0,0 1 349,-1 2 1,1 1 0,0-1 0,2-3 51,2-3 1,0-4 0,3 0 0,4 1 213,-3-9 0,4 0-502,2 3 0,2-1 721,0-5 1,2 2 0,1 1-1,2-1 1</inkml:trace>
  <inkml:trace contextRef="#ctx0" brushRef="#br0" timeOffset="164688">18763 17848 11462,'1'6'1361,"0"-2"278,-1-4-1443,11 4 145,-6-2 530,9 3-633,-10-3 20,1 0-225,-2-1 275,6 2-302,11 1-6,-1 0 0,8 1-140,2-2 216,4-1-68,-1 0 0,1-1-391,-13 0 0,0 0 384,8 0 1,-2-1 23,-1 0-25,0 0-49,-2 0 1,4 0 25,2 0 1,0 0 18,0 0 0,0 0 8,3 0 0,0 0-10,-6 0 1,-1 0-1548,-1 0 1,-1 0 1560,-1 0 1,-2 0 41,3 0 511,-11 0-561,1 0-15,21 0 57,-10 0 0,0 0-38,0 0 0,-1 0-162,3 0 1,-3 0 123,1 0 29,-1 0 3184,3 0-3148,1-2 28,-8 2 19,-3-1 65,-15 0 210,-1 0 110,1 0-611,1-3 66,4-15 1,0-4 3,0-2-50,-2-8 1,0-5-134,1 5 1,0 0-408,-5 5 1,0-1-1,1 1 619,5-8 0,-1 1 47,-2 3 1,-1 3-77,2-7 47,-2 17 0,0-1 115,0 0 0,0 1-39,1-9 87,-2 11-54,-1 12-42,0 0 90,-3-3 1931,-1 4-2060,0-1-53,-1 3 45,1 2-280,-7-5 254,4 2 21,-6-2-82,4 2 196,-1 0-160,0 1 230,-17-5-202,-10-2 34,-1 1-84,12 2 0,-1 0 71,-1 0 1,-1 0-48,-3 0 1,-4-1-1,2 1-248,9 1 0,0 1 1,-2-1 357,-9-1 0,-3 0 1,1 1-41,8 1 0,2 2 1,-3-1-11,0 0 0,-3 1 0,0-1 0,2 1-422,0 0 1,0-1-1,0 1 454,-6 0 1,-2-1 0,7 2-16,13-1 0,1 1-17,-12 0 0,-5-1 0,5 0-53,-6 1 35,11 0 0,-2 0 0,4 0-4,0 2-20,4 0 45,6 0 793,9 0-796,4 0-6,0-1 1372,0 3-1165,-5 25-1829,3-6 0,0 2 1625,-1 1 0,0 0-14,0 3 1,1-2 13,1 7-34,-1-3 1,1 4 1,1-6 1,-1 0-1,1 1-294,-1 8 1,1 0 328,-1-7 0,1 1 0,1-5 45,0 6-98,-1-1 0,1 2-9,2-9 0,0-1 791,-1 2 0,0-2-757,5 11 28,-2-22 8,-1-3-8,0-2-5,0-1 760,-1-3-632,-1-1-3400,0-2 2457,-7-10 1,5 7 0,-5-8 0</inkml:trace>
  <inkml:trace contextRef="#ctx0" brushRef="#br0" timeOffset="166155">32051 8712 7358,'25'3'1173,"-1"0"0,9 2-976,-3-5 0,7-2 0,-4 0-1577,-5 1 1,0 1 1396,5-1 1,3 1 0,-3-1-17,-2 1 1,-1-1 2,7 1 0,3 0-646,-10 0 0,2 0 0,0 0 0,-4 0 645,0 0 0,-1 0 138,9 0 0,3 0 0,-9 0-88,-9 0 258,13 0 297,-5 0-390,0 0 901,-10 0-892,-12 0 2934,-3 0-3461,-1 0 602,-3 0-938,-2 3-794,-3 1 534,-2 1-655,-2-1 1551,-2-1 0,6-1 0,-2-1 0</inkml:trace>
  <inkml:trace contextRef="#ctx0" brushRef="#br0" timeOffset="168989">18791 15773 2142,'6'3'3276,"0"0"-542,-6-3-2216,0 0 796,4-1-146,4 1-473,-1-1-549,1 1-1724,2 2 1569,-2-1 9,7 1-5,4 0-15,-3 0-41,16 0 61,-12-1-10,9 0 0,0 0 10,-4 0 0,-1 0 0,0 0 0,-10-1 1638,5 0 0,3 0-1593,-2 1 1,2-1-46,2 0 0,0 0-1399,13 0 1425,-19 0-82,15 0 8,-9-1 40,4 1-99,-9-1 62,-5-1 45,7 0-42,-8 1 37,21 0 1,-20 1-4,18-1 5,-14 1-277,14-1 1068,-12 1-942,9 0 20,-11 0-4,-6 0 32,2 0 58,-5-1 202,6 0 37,-1-2-110,9 0 305,-7 1-394,6 1-48,-14 0 60,16 1 0,2 0-12,-10 0-128,8 0 0,-1 0 170,-9 0-34,-1 0 109,10 0-109,-8 0-17,14 0 17,-15 1 20,3 0-18,-4 0 35,20 1-76,-3 1 39,4 1 266,-9-1-185,-7-1-44,7 1 33,8-1-59,-7 0-22,-2-1-51,-9-1 93,2 1 11,4-1-6,-6 0-30,-2 0-12,-7 0-22,2 0 73,-2 0-45,2 0-45,-4 0-120,5 0 269,-5 0-104,4 0-9,-6 0 18,1 0-4,-1 0 37,1 0-36,-1 0-6,1 0-3,-2 0-941,0 1 944,-13 6 0,9-5 0,-9 4 0</inkml:trace>
  <inkml:trace contextRef="#ctx0" brushRef="#br0" timeOffset="173324">18709 18026 12955,'1'-4'-588,"-2"0"-238,-2 0 627,-2 0-994,-2-1 656,-2-1 245,0-2-172,0 0-231,-8-8 1062,6 5-367,-4-6-294,8 8 95,0 0 163,1 1 72,0-1 639,-5-3-202,5 5-89,-3-3 162,6 8-25,1 0 907,1 2-1064,8 1-356,0-1 462,16 1-461,5-2-608,3 0 683,4-1-84,-7 0 6,2 1 19,0 0-25,1 0-81,-1 0 44,-6 1 1,0 0 73,10 0-64,-14 0 0,-1 0-26,-1 0 98,-18 0-406,2 0 61,-2 0-344,0 0-156,-1 3 813,-8-1-2503,-21 7 2236,2 0-3023,-8 1 3061,0 1 801,15-4 426,-8 2 148,12-3-467,3-1-202,6-2-216,6-1 731,1-2 2271,11 0-2552,-2 1-463,11 1-54,-4 0-61,3-1-57,2-1-89,2 0-72,1 0 17,3 0 0,0 0-650,1 1 471,-3-1 0,-2 1-282,-11 0-136,-1-1-28,-4 1-468,-2 0 1148,-3 1 0,0-1 0,-2 0 0</inkml:trace>
  <inkml:trace contextRef="#ctx0" brushRef="#br0" timeOffset="174632">31859 9245 10214,'5'4'2713,"-2"-1"-2316,-3-3-458,43 0-2032,-16 0 2070,4 0 1,3 0-1531,-4-1 0,1 1 1525,3 0 0,2 0-25,1-1 1,-1 1-17,-1-1 1,1 0-186,1 0 1,-2 0 36,-7 0 0,0 0-153,2 0 1,3-1-1,0 0-709,-2-1 0,1 0 1,-2 0 611,6 0 1,0-1 466,5-1 0,-7 1 0,-18 1 0,-3 1 0</inkml:trace>
  <inkml:trace contextRef="#ctx0" brushRef="#br0" timeOffset="177720">18763 16360 6949,'9'1'2243,"-2"1"-2047,-7-2 291,0 0-353,17-4 404,-8 3 380,26-2-1252,-19 3 378,11 0 15,-2 0-160,-3 0 140,-4 0 0,3 0-76,4 1 1,1 0 39,-5 0 0,0 0-633,6 0 0,-2 1 667,4-1-37,1 1-121,-2-1 121,-7 0 0,0 0-2,1-1 1,0 1-70,0-1 0,0 0 26,-1 0 0,-2 0-36,8 0-165,11-1-16,-9-1 258,-6 0 0,1 1-17,-2-1 0,0 1 27,15 0 602,-17 0 0,-1 0-656,9 1 48,-7 0-3,16 0-74,-17 0 0,0 0 21,15 0 275,-15 0 1,0 0-410,12 0 129,-8 0-1,7 0 34,-10 0-59,7 1 40,2-1-46,-2 0 34,4 1-5,-15-1 11,5 1 42,-7-1-96,13 0 26,-10 0-146,9 0 82,-13 0-3111,-8 0 3166,10 0 90,-10 0-109,8 0-191,-4 0 303,-5-1 42,1 1 92,-5-1-476,0 1 157,1 0 2872,0 0-3194,0 0-79,1 0 583,-3 2 0,1-1 0</inkml:trace>
  <inkml:trace contextRef="#ctx0" brushRef="#br0" timeOffset="178176">18968 16974 6638,'6'3'1341,"25"-4"0,7-3-4618,-2 1 2926,-7 0 1,4-1 0,-2 2 514,-5 0 0,-1 1 109,3 0 0,1 1-242,1-1 0,2 0 0,0 0-382,4 1 1,0 0 0,1-1 323,0 1 0,0 0 0,-1-1-9,0 1 1,0 0-1,-2 0-578,3 1 1,-2-1 245,0 1 0,0 0-61,-1 0 1,0 0 53,-5 0 0,-1 0 23,3 0 1,1 0 342,1 0 1,-2 0 0,-11-1-1,-1 1 1,17 0 0</inkml:trace>
  <inkml:trace contextRef="#ctx0" brushRef="#br0" timeOffset="180698">33061 7634 10569,'3'2'1988,"-1"0"-257,-2-2-1703,-56-14 17,31 9-68,-8-3 1,-5 1 4,8 4 0,0 2-92,10 0 0,-2 0 136,-13 0 1,0 0-923,12 1 1,2 0 895,-2 0 0,0 0-86,-1 1 1,-1 0 85,1 1 0,-1-1 0,0 2 0,-2 0-21,-4 2 1,-3 2-1,1 0 63,5 1 0,0 0 0,0 0-24,-5 1 0,-1 0 0,1 2 26,4 1 1,0 1 0,3-1-14,3 0 0,-1 0-82,0 2 0,-2 1 0,1 1 52,-3 4 1,1-1-373,-4 2 0,2-1 393,7 1 1,2-1 12,3-5 0,-1 1-17,-1 9 0,0 0-71,3-5 0,-1 1 53,-4 5 0,-1 2 10,5-2 0,0 1 1,2-2-405,-1 1 0,1-1 392,0 2 0,0 1 1,1-2-67,4-4 1,1-1 14,-2 11 0,0 1-3,3-8 0,0 0 54,-2 8 1,1 1-507,0 1 1,1 0 507,-1 1 0,-1 2-38,2-6 1,0 1 0,-1-1-749,-1 6 1,1-2 811,-1 0 1,1-2-6,2-11 0,1 1 54,-1 8 1,0 2-467,2 0 0,0 0 391,0-1 0,1 0 14,1-2 0,1-2 669,1-9 0,1-1-683,0 9 0,1-1-31,0-6 1,1-1 1027,0 5 0,1 2-1020,4 1 1,0 0-1,0-4 1,-1-1 215,2 4 0,0 0-177,0-2 1,0-3-84,1 6 64,5 7-123,-4-11 125,1-2 0,0 1-5,5 6-17,-4-7 1,1 1 18,-3-5 0,0-1 12,6 11-59,-4-3 1,1 0 65,-3-3 1,-1-1-16,1 1 0,0 0-16,-1-1 1,0-1 10,4 8-88,2 0-326,1 0 419,1-1-2016,2 0 2016,1 0-346,-1-4 0,1 1 371,-7-8 0,0-1 807,6 7 0,1 1-923,-6-8 0,0-1 86,9 8-21,-4-5 1,3 0-142,-3-4 1,2-2 183,7 3 0,1-1-127,-5-3 0,0-1 110,2-1 0,-2-2 109,13 1-55,-1-2-46,1-1 0,1-2-4,-12-1 1,2-1-24,2-2 1,1-1 21,-1 0 0,1-1 17,-5-1 1,1-3 0,-3 1 49,1-1 0,-2-1-119,9-4 0,-1 0 49,-9 2 0,1-2 324,3-4 1,3-2 0,0-1-306,-5 2 1,-1 0 0,1-1-318,4-2 0,1-2 0,-1 0 330,-2 0 1,0-1 0,-2 0-31,-4 4 0,-1 1 0,0-2-385,5-4 1,1-2 0,0 0 400,-2-1 1,1 0 0,-2 0 10,-4 6 1,-1 0 0,0-1 169,3-7 1,1-1 0,-3 2-182,0 1 1,-2-1-378,-2 4 1,1-2-1,-1 2 386,0-3 0,-1-1-6,-1 3 0,0-2 0,0-1 0,-1 2-76,4-7 0,-1 0 84,-1 0 1,2-3 0,-2 3 347,0-2 1,-1 2-329,-4 9 0,1-1-48,2-6 0,-1 0 97,-4 11 0,1 0-125,0-3 0,1-2 0,-1 1 101,1 0 0,-1 1-44,0-1 0,0-1 0,0 2 183,-1 2 1,-1 2-145,0-1 0,0 0 254,0 0 1,1-1-326,-1 0 1,0 0-26,0-1 1,0-1 26,1 2 0,-1-3 21,0-9 1,1-6-1,-2 4-93,0 6 0,0-1 70,0-4 0,-1-3 0,0 5 2,-3 11 0,0 2 43,1 1 1,-2-1 62,0-18 491,-2 6 0,-1 0-597,2 12 0,-1-1-23,-1-10 1,0 1 22,-1-2 474,2 9 1,-2 0-475,-7-13 199,9 13 0,0-1-220,-8-8 0,0 1 351,7 10 1,1 1-385,-6-12 1,-2 0 9,-1 0 65,3 10 0,0 1 85,-5-10-67,6 13 0,-2-1-82,-4-1 0,-1 1-41,-3 3 0,-1 0-76,3-3 0,-1 0 26,-8 2 0,-1 3-418,0-4 234,-3 3 0,-4 0-511,4 4 0,-1 0 233,4 1 1,-2 1 0,2 0-793,-6-1 1,0 1 785,1 0 0,2 2-904,-8-1 1506,14 4 0,1 1 0,2 0 0,-2 0 0</inkml:trace>
  <inkml:trace contextRef="#ctx0" brushRef="#br0" timeOffset="181460">32406 6883 11804,'5'1'554,"-1"0"872,-4-1-1039,-6 37-3664,1-12 2491,0 4 1,-1 1 821,2-10 1,0 0-470,0 2 0,0 0 434,0 0 1,0 3-194,0 5 1,-1 4 0,1-2 164,0-2 1,-1 1-13,2-1 1,-2 3 0,1-2-226,-1 2 0,1-3 219,0-7 0,0-1 4,-1 5 1,-1-1-408,-1 4 15,-1-10 0,0-1-656,-2 1 1683,-5 7-1316,7-22 1648,-5-2-926,-3-3 0,5 0 0,1-2 0</inkml:trace>
  <inkml:trace contextRef="#ctx0" brushRef="#br0" timeOffset="181677">32132 7552 13544,'-18'26'299,"0"0"1,3 3-1,5-2-3576,12 4 1429,4-2 2142,9-6 1392,-4-10-1457,12-1-86,0-7-20,13 0-144,-9-9 1,4-5 0,-1 0-293,0 1 0,2-1 298,2-3 0,4-1 0,-4 0-131,-6-1 1,1 0-293,1-1 0,4 0 1,-3 0-41,0-3 0,1 0-10,-3 3 0,3-1 0,-2-1 263,2-2 1,-2-1 0,-3 3 0,-8 4-1,0 1 1,9-7 0,0 0 0</inkml:trace>
  <inkml:trace contextRef="#ctx0" brushRef="#br0" timeOffset="184452">15117 13355 9054,'4'6'375,"0"-2"418,17-14 0,5-7-399,-1 4-290,8-5 0,0-1 148,-4 2 172,2 4 0,2-1-691,-11 3 1,1 0 339,0 2 1,3-1 0,-1 1-35,11-3 0,1 1-582,1 3 1,0 2 493,-1-2 0,0 3 14,-4 5 0,-2 3 32,-9 1 0,-3 3 0,1 1 1,0 3-40,-1 0 0,0 2 40,-1 1 1,0 2-10,4 4 1,1 3 0,-1-2 13,-1 0 0,0-1-1,0 1 1,1 1 0,0-1 91,8 2 0,-2-2-93,-10-8 1,1-1 49,7 6 1,2-3-613,0-8 1,-2-4 674,10 1-75,-7-4 1,0-2 176,9-7-215,-11-2 0,5-3 0,-3 1-3,0 0 1,2-1-11,-5 2 0,4-2 1,2-1-1,-2 0 0,-4 3-190,6-4 1,-1 2 180,1-1 1,2-1-1,-4 3-28,-8 4 0,-2 2 1,-1 0 1,0 2-6,15-3 53,-4 4 61,-4 3 220,-4 6 0,1 3-264,-4 1 0,0 1-17,4 2 0,-1 2 39,1 3 0,-3 1 42,6 3-78,-11-8 0,2 0 85,3-1 0,0-2 36,6 1-67,-5-3 0,0-1 53,5-5-40,1-2-70,4-3 826,2-3-823,2-5-536,-11 2 1,2-2 0,-1 1 532,0 0 0,0-1-24,1 0 1,2-2 0,-3 2 1039,-4 0 1,0 2-1021,8-5 0,0 1-366,-9 5 1,0-1 386,2-1 0,-1 1 347,10 2-602,-10 4 222,6 7 16,-7 3 64,3 15-36,-8-4 2922,8 7-2947,3 0-256,-10-13 0,1-1 282,0 1 1,0-2-4,1-1 1,1-2 63,11-1-57,2-2-30,4-2 32,-17-2 0,1 0-18,0-1-1,2-2-13,6-1 0,3-2 0,-1 0-3,-2-1 0,1 1-336,0-2 0,3 0 0,-3 1 333,-6 0 0,-2 0 3,-1 0 0,1-1-102,-3 1 1,1 0 4,4-3 0,-1 0-256,-3 0 1,0 1-525,1-2 1,-2 0-891,3-5-1456,-10 3 2766,-8-1 0,-2 7 1,-1-3-1</inkml:trace>
  <inkml:trace contextRef="#ctx0" brushRef="#br0" timeOffset="188779">31695 10529 10827,'-4'-6'1316,"1"2"-907,3 4 1089,0 0-666,-23-15-723,18 12-109,-17-11-45,23 14-3232,8 0 3313,3 2 169,11 1 7,0 0 1,5 0-166,5-1 1,5 1 0,-2-1-520,-6-1 0,-1 1 0,3 0 430,4 0 0,4-1 0,-1 1 0,-5 0 15,2 0 1,-2-1 24,-6 1 0,1 0 0,-2 0-1058,9 1 0,-3 0 811,1 1 88,-12-2 0,-5 0 1780,-13-2-2490,-22 0 445,-5-2 151,2 0 0,-5 1 361,-1 0 0,-4-1 0,-3 1 1,1 0-290,2 0 1,1 0 0,-2 0 0,0 0 223,2 1 0,-1-1 1,-1 0-1,0 0 1,0 1 127,-5-1 1,-2 1-1,0-1 1,2 1 0,4-1 528,2 1 0,4 0 1,-2 0-650,-8 0 0,-4-1 1,2 1-1,8 1-47,10 0 0,2 0-189,-6-1 0,9 2 314,34 7 217,3 0-163,4-3 0,8 1-338,-2-2 0,4 0 1,2 0-1,-3-1 241,2 1 1,-2-2-1,3 1-37,-4 0 0,3 0 0,0 0 0,-1 0 0,-2-1-27,2 0 0,-3 0 0,2 0-340,-1 0 1,2 1 0,0-1 0,-2 0 304,-1 0 1,-1 0-1,0 0-36,6 0 0,1 1 0,-4-1-711,0 0 1,-7-1 73,-11 0 30,-12-3 451,-32-2 0,-18-1 230,12 0 0,-1 1 156,3 0 1,-3 0-1,-2 0 33,2 1 0,-3 0 0,0 0 0,2 0 8,0 1 1,2-1 0,-1 0-130,3 1 1,-1-1-1,1 1 1,4 0 766,-5 0 0,8 0-1040,12 0-247,1 1 379,43 8 137,-8-4 1,3 1 200,-2-1 1,2 0 0,1 0-294,1 0 1,1 0 0,0-1 307,0-1 1,0 0 0,-1 0-322,0 1 0,0-1 0,3 0-782,5 1 1,4-1 0,1 1 0,-4-1 409,-3 0 0,-2-1 1,1 1-1,6 0 1,2 1-1,-8-1 0,-2-2 1</inkml:trace>
  <inkml:trace contextRef="#ctx0" brushRef="#br0" timeOffset="196570">32365 6350 11392,'6'1'1686,"-1"0"308,-5-1-1789,5 9 79,-3 14 0,-3 6-217,2-6 0,-1 4-723,-3 1 1,-2 6-1,-1 3 1,-1 0 0,0-2 406,0 0 1,-1-1 0,0 0-1,0 1-54,0-1 0,1 1 0,-1 0 0,0 0 0,0-2 280,0 1 1,1-2 0,-1-1 0,2-1-289,0-2 0,1-3 0,0 1 192,-1 10 0,0 0-20,1-4 0,1 0-171,0-3 0,0 2 1,0-2-773,-1 3 1,0-2 664,0 3 0,-1-4 1169,-3-5-1735,2-22-2139,1-4 3122,-5-10 0,6 7 0,-1-6 0</inkml:trace>
  <inkml:trace contextRef="#ctx0" brushRef="#br0" timeOffset="196781">32037 7087 11376,'-3'5'847,"-10"13"0,-2 6-554,5 3 0,1 3-215,0-4 0,-1 2 1,3-1-1017,1 8 1,5-1 1049,5-9 0,3-3 48,11 5-96,4-3 62,2-6 590,3-6-551,-6-7 1,3-4 16,6-6 0,0-5-1519,2 1 1,0-2 1334,-9-1 0,1-3 1,0-1-413,6-7 1,0-3-1,-1 1-187,-4 3 0,-2 1 0,3-2-55,-2 0 1,1-2-1,2-1 1,0 0 0,-3 1 336,-1 0 1,-1 1-1,0 1 1,-2 1 0,5-5-1,-1 2 1,-3 2 0,-1 0-1,0-1 1</inkml:trace>
  <inkml:trace contextRef="#ctx0" brushRef="#br0" timeOffset="216240">23912 10775 10370,'3'6'384,"-1"0"-538,-2-6 81,0 0 426,15 2-42,-5-1-129,14 2 515,5-1 0,2 0-1376,4-1 708,-10 0 1,4 0 0,3 0-15,-1-1 1,2 0-1,2 0 1,-2-1-16,-1 0 1,0 1 0,0-1 0,1 0-598,0 0 0,1 1 0,1-1 0,-1 0 0,-2 0 604,0 0 0,-1 0 0,-1 0 0,-1 0-5,2 0 1,-1 0 0,0 0-507,1 0 1,0 1 0,-1-1 523,1 0 1,-1 1 0,3-1-29,0 1 1,2 0 0,2 0-1,1 0 1,-1 0 0,-3-1 1,0 1-1,0 0 1,1 0-1,-1 0 1,1 0-253,-1 0 1,1 0 0,-1 0-1,1 0 1,-1 0 0,0 0 258,5 0 0,1 0 0,-1 0 0,-2 0 0,-3 0-203,2-1 0,-2 1 0,-1 0 205,1 0 0,0-1 0,4 1 15,-8-1 1,3 0 0,2 1 0,2-1-1,-1 0 1,0 1-17,-3-1 0,0 1 0,0 0 1,1-1-1,0 1 0,0 0 0,-1-1-1,1 1 1,-1-1 0,1 1 0,0-1 0,-1 1 0,0-1 0,0 1-1,3 0 1,-1 0-1,1-1 1,-1 1-1,-2 0 1,0 1 10,6-1 0,-3 1 0,1-1 1,2 1-70,-8 0 1,1 0 0,2 0 0,0 0 0,0 0 0,1 0 63,0 0 1,1 0-1,0 0 1,1 0 0,0 1-1,-1-1 1,-1 0-7,1 0 1,-1 0 0,-1 0 0,0 0 0,0 1 0,-1-1-1,5 0 0,0 0 0,0 0 0,-2 1 0,-4-1-32,3 0 1,-3 0-1,0 0 32,-1 0 0,1 0 0,4 1-7,-7-1 0,3 0 0,2 1 1,2 0-1,0-1 0,-1 1 1,-3-1-24,4 1 1,-3 0 0,1-1 0,-1 1 0,3 0 28,-3-1 0,1 1 0,2 0 1,0 0-1,-1-1 0,-2 1 0,-2 0-29,4 0 1,-3 0 0,-2-1 0,1 1 304,6 1 1,0-1 0,1 1-405,-7-1 0,1 1 0,0-1 1,0 1-158,1-1 0,-1 0 1,0 1-1,-1-1 273,3 0 1,-2 1 0,-4-1-285,1-1 0,-6 0 1506,-11-1-2065,-8 0 592,-14-6 264,0 3 0,-3-3 0,9 4 0</inkml:trace>
  <inkml:trace contextRef="#ctx0" brushRef="#br0" timeOffset="216488">29224 10829 2155,'5'2'3276,"-1"-1"-3533,-4-1 249,52 4 5,-26-1 110,-1-1 1,5 2 0,-4-1-145,6 3 452,-10 0 0,0 2-757,5 14 841,-8 10 232,-14-4-731,-14 0-189,-7-16 0,-5-1-225,-4 1-1,-5-1 415,-1-3 0,-7 1 0,-1-2 0,6 0 0,1 1 0,0 0 0,-2-4 0,0 0 0,-1 1 0</inkml:trace>
  <inkml:trace contextRef="#ctx0" brushRef="#br0" timeOffset="217088">24362 10583 6677,'-6'-2'678,"-19"4"0,-10 5-429,5 1 0,-3 3 0,-3 0-139,5-2 0,-2 1 1,-2 0-1,1 0 1,1 0-302,-2 1 1,2 0 0,-1 0 0,2 0 211,1 0 0,0 0 0,1-1 0,3 0 73,-7 1 0,4 0 606,5-3 0,3 2-1470,-2 18 653,23-10-239,21-2 0,11-2-464,-2-6 1,6-3 0,2-1 0,-1 1 710,-5-2 1,1 1-1,1-1 1,-1 0-1,-1 0 1,5 0-1,0 0 1,-1 0-1,-2-1 1,-2-2 0,1 0-1,-1 0 1</inkml:trace>
  <inkml:trace contextRef="#ctx0" brushRef="#br0" timeOffset="224489">31655 9791 11636,'1'7'484,"16"-6"1,7-4-220,3-1 0,4-1 1,4-1-922,-4 2 1,3 0-1,2 0 1,0-1 0,-2 1 53,2 0 0,-1-1 1,0 1-1,1 0 475,-3 1 1,2 1 0,-1-1 0,-2 1 0,-3 0 52,9 0 0,-3 1-129,-5 0 0,0 0 1,-1 0 119,2 0 1,-1 1-320,5-1 0,-1 1-25,-7-1 0,0 1-1212,2 0 1,-1-1 1254,4 1 384,-7 0 0,-25 0 0,-2 0 0</inkml:trace>
  <inkml:trace contextRef="#ctx0" brushRef="#br0" timeOffset="225527">31408 9941 10281,'-4'-4'1988,"0"0"-1677,4 4 30,0 0-86,37 12-1345,-7-6 1,3-1 1160,-6 0 1,0 2 0,2-2-34,3-1 1,1-1-1,-1 0 25,-6-1 1,-1-1 0,2 1-545,2-1 0,2 0 0,0-1 1,1 1 466,2 0 1,1-1 0,0 0 0,0 1-410,0-1 1,0 0-1,0 1 1,-1-1 393,-1 0 0,0 0 1,0 0-1,-1-1-344,7 1 0,0 0 0,-2-1 349,-9 1 1,-2-1 0,2 1 192,4-1 0,1 0 1,-4 1-314,-3-1 0,-2 0 621,7-1 0,-1 1-475,4-1-2,-8 1 0,-3-1-33,-8 2-85,1-2 2226,-9 2-2105,-1 0 2578,-4-1-2570,0 1 168,-1-1-305,5-7 1057,0 1-931,7-8 53,-2 1-53,3-1 119,-1-3-119,2-2 314,0 0 1,1-6-1,0 3-1153,-3 1 0,1 1 851,2-5 0,2-3 0,-1 2 145,1-6 0,-2 2-83,-4 7 0,1-2-86,0-1 0,1-3 0,0-1-939,0-1 1,-1-1 0,0 1 950,-1 5 0,-2 1 0,1-1 0,1-4 0,1-1 0,-2 2-584,1-6 1,-1 2 605,-3 7 0,-1 0 25,-1 0 1,-2-3 0,0 1-41,1 1 1,-1 0 0,-1 1-27,-2-7 1,0 0 439,3-3 0,-2 2-449,-3 8 0,-2 3 1233,0-15-1299,0 15 1,0 1-70,0-8 42,2 5 1,0 0 118,0-5-101,1 7 1,0 1 1517,0-4-1353,0 8 226,-1-9-409,-9 3 23,3 4-36,-9-2 70,0 2 55,2 5-125,-6-6-12,3 7 128,0-1 0,-2 1 23,-11-5 396,12 4 0,0 0-250,-11 0-114,10-1 134,-9 1-99,-1 0-10,-3 1-122,7 5 0,-4 0 1,2 0-512,3 1 0,0-1 571,-5 1 0,-3-1 0,1 1 62,5 1 1,1 1 0,0 1-1389,-8-2 0,0 0 1358,4 2 1,-1-1 0,1 0-32,-3 1 1,0-1-505,2 1 0,-2 0 0,1 0 504,-5 0 1,0-1-301,5 2 0,-1-1 1,1 1 316,-2 0 0,2 0-170,1 1 1,-1 0 152,2 0 1,0 1 361,3 0 1,1 1-297,1-1 1,2 1 4,-16-2-97,16 2 0,1 1-28,0-1-90,-2 0 1039,20 2-1543,2 0 2545,6 2-1411,-3 10-316,2-2 3047,-5 12-3022,-4-1 25,-6 5 0,-4 7 0,1-1-882,2-8 0,1 0 1,-2 2 640,-2 5 0,-2 3 1,-1 2-1,0 0-9,2-5 1,-1 2-1,0 0 1,0 0-1,1-2-619,-2 2 1,2-1 0,-1 1 0,0 1 583,3-6 0,-1 2 0,-1 1 0,1 0 1,0-1-1,1-2-125,-1 5 0,1-3 0,0 1 0,0 2 97,0 0 0,0 1 0,0 2 1,0 0-1,1 0-254,0-1 1,1 0 0,0 1 0,0-1 0,0 1 322,0-1 1,0-1-1,1 1 1,-1-1 0,2 0 22,-2 4 0,1 1 0,0-3 0,2-2 0,0-1 0,1-3 0,0 0-2,1-1 0,0 0 1,0-1-14,1-1 0,-1 0 0,2-1 620,-3 9 0,1 2-618,3-8 1,-1 2-1,2 1 1,-1-5-47,1 4 0,-1 0-231,1 1 0,1 2 0,0-7 189,2-4-277,0-4 1648,0-4-3151,2-1 1758,1-4 123,4-1 0,-4-6 0,1-2 0</inkml:trace>
  <inkml:trace contextRef="#ctx0" brushRef="#br0" timeOffset="227790">31299 9914 12608,'5'1'22,"-1"0"-25,-4-1-89,48-6-3185,-15 3 3108,3-1 0,5 1-923,-9 1 0,1 1 0,-1 0-503,-1 0 0,1 1 1150,-1-1 1,2 1 0,-4 0 383,-2 2 0,-5 0 0,1-1 0,-1 3 0</inkml:trace>
  <inkml:trace contextRef="#ctx0" brushRef="#br0" timeOffset="238745">5148 9013 10438,'4'3'3276,"-1"-1"-1573,-3-2-1454,66-4-1600,-46 2 0,1 1 1370,9-1 1,5-1 0,3 1-1,-5 0-730,-6 0 1,-1 0 0,1 1 787,0-1 1,1 0 0,2 1 0,3-1-66,-2 1 0,3 0 0,2 0 0,0 0 1,0-1-1,0 1-188,-3 0 0,1 0 0,-1 0 0,0 0 0,1-1 0,1 1 166,-1 0 0,2 0 1,0 0-1,0 0 1,0 0-1,0-1 1,-3 1 8,8 0 0,-2-1 1,-1 1-1,-1-1 1,-1 1-11,-2 0 1,-2 0-1,0-1 1,-1 1-8,1 0 1,-1 0-1,0-1 1,0 1-21,-1 0 0,-2 0 0,2 0 1,2-1-354,3 1 0,2-1 0,2 0 1,-1 0-1,-2 0 251,-4 0 0,-1 1 0,-1-1 0,1 0 57,6 0 1,1 0-1,-2 0 1,-4 0-93,0 0 0,-7 0 1828,-10 0-1527,-6 1 1032,-26-3-3811,-4-1 786,-8-2 1867,0 1 0,19 4 0,-1-1 0</inkml:trace>
  <inkml:trace contextRef="#ctx0" brushRef="#br0" timeOffset="239745">6145 12236 9824,'-14'-33'3276,"2"6"-2370,11 26 317,-2 0-741,-1 0-110,-1 1-72,-8-1-295,4 1-2,-7 2 73,4 2 304,-10 13-214,4-1 13,-8 12-165,7-3 0,1 3-80,5-5 0,0 1-161,-7 5 1,4 0 80,13-5 1,4-3-101,1 0 44,19 3-3075,0-13 2987,-2-7 0,3-3-281,13-4 419,-11 0 1,1-4-324,5-13 1,-2-3 335,-11 9 1,-1-2 89,8-7 0,-5-4 267,-12 4 1,-7 0 318,-12-11-413,6 14 1,-4 2 96,-10 6 0,-2 4-221,-8 2 1406,3 2 1,-2 3-1810,7 3 0,1 1-450,0-1 0,1 1-2084,-11 7-340,17-3 3246,4-1 0,5-3 1,3-1-1</inkml:trace>
  <inkml:trace contextRef="#ctx0" brushRef="#br0" timeOffset="240130">6377 11894 14241,'4'4'851,"-6"16"0,-4 5-445,-1 3-2045,0 4 1,1 2 735,3-12 1,2 0 859,0-1 0,1 3-458,4 4 0,2 3 1,1-1 465,1 6 0,1-1 8,-1-6 1,1 0 0,0-1 271,2 3 1,-1-4-277,-1 0 31,0 0 134,-7-17-260,-1-5-173,0-4 1782,-1-6-2415,5-15 761,1-1 95,2 0 1,3-2-11,0 4 1,2 1 26,3-3 0,0 1 2895,11-6-2906,-3 11 702,-6 13-568,-6 5 82,0 6 302,-10 25-257,-6-10-953,0-2 1,-2-2 1055,-9 2-78,-4-1-1389,-8-2 1173,10-4 108,-8-2-3385,3-1 0,7-7 2457,-3-6 1,15-1 0,1-4 0</inkml:trace>
  <inkml:trace contextRef="#ctx0" brushRef="#br0" timeOffset="240419">6951 12154 13642,'-19'-5'1817,"4"1"-1707,-5 9 1,-2 3 219,-10 8-543,2 0 1,1 3-12,5 4-409,22 10 193,13-18-52,12 5 99,-1-8 1,2 0 389,6 3-1043,-6-3 0,-1 0 1076,-2 3 96,-3 0-470,-11 0 552,7 0 116,-15 0 654,-3 9-872,-17-5-145,-5 2-842,7-14 0,-1-3-1830,-1 0 2711,-12-7 0,23 1 0,-2-3 0</inkml:trace>
  <inkml:trace contextRef="#ctx0" brushRef="#br0" timeOffset="240728">7183 12345 12725,'10'6'1211,"-2"-1"-1284,12-12 0,3-4-3204,-1 1 1771,5-2 0,1-2 2013,-12-1 1,-3 0-281,1-10-65,-1-5 1391,-28 9-1114,-1 14 52,-4 4 1,-1 2-212,1 5 0,-1 4-244,-4 2 1,0 2-139,6 0 1,2 2 7,1 5 0,3 1 24,4 3 3065,1 6-2993,23 1-2,-3-14-98,15 8 0,-4-16 9,1-3-222,3-3-42,1-1-196,0-4-1017,-1-4 1,1-2 1565,-6-1 0,-1 0 0,2 1 0,-2 0 0,-1-3 0</inkml:trace>
  <inkml:trace contextRef="#ctx0" brushRef="#br0" timeOffset="241028">7634 12195 9175,'0'7'3276,"0"-1"-2862,0-6 65,-5 33-344,3-15-181,0 9 0,2 2-515,11 5 387,0-2-78,13-2 196,-10-18-89,4 0 145,-7-10 434,2-5 145,-2-11-362,0-3 15,-2-7-50,-3 4-75,-1-1-43,-1-1-61,1 0 60,-1 3 0,-1 0-27,-4-4-72,13-10 36,-15 22-90,11 2-81,-6 3-181,-1 2-344,-1 2-2581,2 1 2929,0 0 1,0 1-1,-1 0 1</inkml:trace>
  <inkml:trace contextRef="#ctx0" brushRef="#br0" timeOffset="241536">8139 12195 10382,'6'9'3276,"-1"-2"-1808,-19 2 1,-7-1-1357,1 3 53,-1 3 1,-5 2-1,4 0-1019,-5 6 854,6-3 0,1-1-70,5 1-284,1 6 258,8-8-72,0 3-394,18-2 296,-7-8 53,22 4-56,-12-12-50,13-1-76,-4-3 37,0-3-62,-7-4 108,3-3 1,-1-2 311,-5-4 63,2 4 1,-1 0 98,-9 1 12,-4-4 78,0 6-9,-2-1 7,-3 5-357,1 3 646,-8 2-710,13 2 328,-8 0 112,10 3-56,-6-1-64,0 5-144,1-3-2,2 1 19,4 5-22,-1-4-2,4 4 2,-3-4 36,2 1-36,-1-1-8,2 1 64,4 2-17,-1-1-39,3 1-160,2 0-246,-5-5-151,3 2-146,-6-3-1686,3-1 631,-3 0 78,-1-1 1680,-6-1 0,-1 0 0,-1 0 0</inkml:trace>
  <inkml:trace contextRef="#ctx0" brushRef="#br0" timeOffset="242295">7989 12400 14663,'26'-2'49,"1"1"0,0-1 0,11 0 0,-5 0-1408,3-6 1362,-2 1 0,-1-2 2,-3 0 517,-4 0-183,3-9-258,-15 6 59,2-7 219,-14 6-255,-5-7-104,-3 4 67,-5-4 109,-16 4-156,6 8-1006,1 3 1,-1 1 980,2 4-32,-11 4-1354,3 3 1428,3 5 16,-8 3 193,14 1 1,0 3-75,4-3 0,0 0-137,-3 3 0,2 2 133,4 16 980,9-16-1034,5 5 1384,22 2-1504,7-8-345,-12-7 1,1-3 243,-1-4 1,0-3-149,13-1-33,1-4-127,-1-3-684,-7-3 0,-1-3-2006,8-7 2733,-13 6 1,-2 0-1819,-4-5 2190,-10 4 0,-2 7 0,-2 0 0</inkml:trace>
  <inkml:trace contextRef="#ctx0" brushRef="#br0" timeOffset="243478">7402 12195 10947,'6'7'1409,"0"-2"-687,-6-5 508,13 60-4099,-6-29 2863,-1-5 1,1 3-1,-1-3-2,3 11 16,0-2 20,-1-3-25,0-3 963,0 1-436,-2-10-40,-2-3-40,-2-11 368,-1-5-141,-1-1-1088,-4-14-29,-3-10-1564,-1-8 1924,4 12 0,1 1 10,1-13-425,1 0 414,3 0-128,4 4 1,4-1 34,0 6 1,2 1-814,2-6 0,2 2 663,-2 9 1,0 2-624,8-3-956,-1 2 273,1 4 2367,-1 2-737,-2 1 0,-8 5 0,-2 1 0</inkml:trace>
  <inkml:trace contextRef="#ctx0" brushRef="#br0" timeOffset="244397">8699 12222 10370,'4'-1'2336,"-1"0"705,-3 1-2988,-41-11 62,24 13 4,-11-1 0,1 4-74,11 14-117,2 7 1,2 4-556,7-10 1,0 1 558,-1 5 1,1-1-64,7 3-74,3-15 263,4-4-243,1-5 120,3-3-131,11-14 88,-9 1 1,-1-2-265,2-1 1,-1-2 242,4-12 0,-1 0-1244,-7 10 0,-2-1 1255,3-5 1,-1-4-121,-3 5 0,-1-3 0,0 2 441,0-4 0,0 1 4,2-7 1,-1 2 231,-1 2 127,-6 21-560,0 6 878,-1 30-796,0-7 1,0 3-678,0 5 1,0 0 561,0 3 1,0-2-9,2-7 0,0-1 328,0-1 1,2 0-602,7 16 310,2-4-1641,2-10 1,2-1-406,6 1 1332,-4-6 0,0-4-1452,3-7 2653,5-5 1,-15 0 0,2-1 0</inkml:trace>
  <inkml:trace contextRef="#ctx0" brushRef="#br0" timeOffset="244678">9341 12181 13695,'1'3'2091,"0"0"-1640,-8 17 0,-2 8-513,8-5 1,1 0-1578,-6 11 1,2-1 779,8-8 1,3-4 760,6-2 881,1-3-1049,0-4-62,18-7 443,-13-8 867,12-6-746,-14-16-236,-6 2 0,4-11-24,-7 7 0,-2 0-74,0 4 0,0 1 1339,1-6 1,0 2-1720,-2 5 1,0 3-399,0 1-51,0 0 927,-3 6 0,-2 7 0,0-2 0</inkml:trace>
  <inkml:trace contextRef="#ctx0" brushRef="#br0" timeOffset="245004">9887 12154 14271,'6'8'3276,"-2"-1"-865,-39 4-2481,17-2 49,-5-1 0,0 3-156,8 5 1,3 2-45,-3 13 165,6-12 0,1 0-453,10 10 335,1-14 12,5 0-482,11-9-129,6-10 185,4-3 180,-9-5 1,-2-2 273,4-6 134,-1-6 8,3 3 384,-24 11-188,22-2-134,-24 12 205,9 5-54,-6 2-64,1 3-227,5 18-328,-1-10-335,5 11-645,-3-15-1899,8-2 581,-10-4 2696,18-3 0,-22-3 0,11-2 0</inkml:trace>
  <inkml:trace contextRef="#ctx0" brushRef="#br0" timeOffset="245679">10215 11976 12946,'8'3'2692,"-2"-1"-2029,-6-2 480,-14 38-1152,9-19 1,-1 2-810,-2 9 1,-1 1 760,4 2 0,3-3-2146,5 5 1995,-1-13 1,1-1-1897,6 4 1460,13 5 305,-7-15-614,10-9 0,1-6 412,-3-9 175,-2 0 1,1-3 116,-8-7 0,-2 0 302,13-6 164,-12 6 0,-2 0 463,7 3 32,-8 2 356,-3 5-370,-2 3 1247,-3 3-1010,-1 2 2341,-1 16-1822,0-3-1451,2 23-68,1-14-4,3 0 1,2-1 26,9 3-103,5 3-12,-1-16 84,6-7-294,-5-4-1272,-2-3 1,1-2 634,9-11 391,1-3-264,-8-3 625,-11 5 246,1-6 104,-5 7 244,-1 0 672,-5 10-561,-2 10-383,-2 3-17,-6 17-120,2-4 3222,-2 8-3163,14 5 8,2-13-322,11 7 470,4-15-1666,-2-7 0,2-1 1518,13 1-49,-14-2 0,2-3-314,0-3 0,3-3 0,-2 0 56,1-5 1,0 0 160,-1 2 1,1 0-1,-3-2-33,1-8 0,-6 0 207,-2-3-1486,-2-8 1789,-14 18 120,-5 2-381,-6 10 2149,-3 8-1662,-8 12-238,5 0-31,-4 10 139,14-10 0,2 1-236,4 12-188,5 6 69,11-22 1,4-3-73,15 2-139,-9-7 1,6-1-955,5-3 1,5-3 0,-3-1 810,-8-1 1,-3 0 0,1 0-1,7 0 1,0 2 0,-5-3-1,7-3 1</inkml:trace>
  <inkml:trace contextRef="#ctx0" brushRef="#br0" timeOffset="246229">13301 14625 8177,'3'9'1675,"-1"-2"954,-2-7-2262,0 0-247,43 1 246,-25-1 0,4-1-368,6 1 0,6-1 0,2 0 0,-3 0-381,0 0 1,-2 0 0,2 0 377,1-1 1,2 1 0,0-1 0,-1 1-16,1 0 1,-1 0 0,0 0-78,0 1 1,0-1 0,2 0-378,-2 1 1,1 0-1,1-1 1,-3 1 58,1 0 1,-3-1-1,3 1 415,3-2 0,3 0 0,0 0 0,-8 1 0,-7 0 0,-3 0 0,8-2 0,0 0 0</inkml:trace>
  <inkml:trace contextRef="#ctx0" brushRef="#br0" timeOffset="246399">14188 14503 10426,'-2'-7'2098,"0"1"-160,2 6-698,73 14-2802,-39-3 1665,-1-1 1,6 2-1,-7-1-1288,0 10 1185,-13-8 0,-3 2-53,-6 3 0,-5 1-426,-6 4-232,-10 14-322,-17-18-606,1-5 1,-3-2 1091,1-2 1,-1-1 0,6 0 0,1-2 0,-9-1 0</inkml:trace>
  <inkml:trace contextRef="#ctx0" brushRef="#br0" timeOffset="246937">10815 15267 10460,'11'8'360,"13"2"0,9 1 1,-3-2-1942,-9-6 1,1 0 1577,11 5 1,6 2-1,-2-4-36,3-6 0,-3-3 85,-8 0 0,0-1 50,3-2 0,2-3 0,-5 0 9,-9 1 0,-3 0 67,8-6 1,-5 0 955,-14-2-53,-13-5-232,-5 7-745,-13-2 579,-3 12 1,-4 5-317,4 4 1,-2 2-340,-6-1 0,1 2 187,7 5 0,3 1 191,2 3 0,3 0-254,-8 10-176,9-1 1,4 1-144,9 9 117,4-14 0,4-2-68,13 8 3,4-15 1,3-4-146,-4-1 0,1-2-827,13 0 1,5-2 0,-1-1-1,-9-4 1,0-1 0,1 0-1,4 1 1,1-1 0,-2 0 851,6-6 1,-6-1 0,-10 4 0,-3-3 0</inkml:trace>
  <inkml:trace contextRef="#ctx0" brushRef="#br0" timeOffset="247553">11676 15226 11910,'2'8'3276,"0"-3"-2438,-2-5-2003,0 0 1048,3 1 47,-2 0-3207,2 0 1855,-3-2-82,6-5 1314,-2 2 190,4-3 25,-5 4 84,0 1 213,-2 0 107,0 1 1164,0 0-76,1 0 1432,-2 1-2148,-1 9-370,-4 3-267,-2 6 0,-3 2-164,-5 10-10,3-9 0,0 1-140,-5 6 1,0 0-409,4-6 1,0 0 17,-2 3 0,0 0-1099,3-6 1,0-4 818,-1-4 1,0 2 0,8-13 0</inkml:trace>
  <inkml:trace contextRef="#ctx0" brushRef="#br0" timeOffset="247731">11498 15199 14689,'7'4'366,"-2"-1"35,-5-3-463,20 33-935,-4-14 398,8 9 0,2 0-385,1-3 984,3-9 0,8 0 0,-7-2 0,-3 1 0,6-3 0,1 0 0</inkml:trace>
  <inkml:trace contextRef="#ctx0" brushRef="#br0" timeOffset="247947">12031 15254 10889,'0'3'2122,"1"-1"-340,-1-2-1692,-7 39-90,4-10-47,1-6 0,0 7 0,0 2 0,2-1-938,3 7 0,1 0 0,0-1 964,-1 1 1,-1 0-1,2 0-25,0-8 0,2 2 0,0-3 0,-2-4-817,1-2 0,-1-2 694,0 4 0,0-2-1092,-1 4 47,-2-15 11,0-5-2073,-1-12 3276,-2-13 0,1 10 0,-1-5 0</inkml:trace>
  <inkml:trace contextRef="#ctx0" brushRef="#br0" timeOffset="248130">12003 15486 9886,'-2'-33'3276,"-1"7"-1897,2 5 1,1 2-1912,6 5 495,-4-8 1,3 2-169,17 14 169,-5 5 36,4 6 686,-4 19-244,-10 6-229,-1 7-465,-15-11 0,-4-2-1387,-2-5 1,-2-1 982,-3 1 1,1-2-1,-7 3 1,13-17 0</inkml:trace>
  <inkml:trace contextRef="#ctx0" brushRef="#br0" timeOffset="248469">12263 15377 2881,'15'3'1638,"8"0"0,2-1 645,10 1-2257,-7 0 1,1-1 99,9 0 482,-6-3 0,1-2-622,-11-1 0,0-1-31,10 1 0,-2-2-70,2-8 87,-16-3 28,-8 3 1493,-22-17-1210,-1 15-37,-18-4-53,-3 21 2843,7 9-2962,8 5 1,-3 5 0,4 1-94,4 0 1,2 1 234,-8 9 1,3 1-279,14-10 1,5-3-29,6 2 595,6 2-914,6-14 0,5-2-92,0-4 0,0-1-210,6 0 1,0-3 259,-3-3 0,-1-2-342,-6-1 1,0-2-205,0 1 0,0-1-2280,14-7 2947,-15 5 0,-1 1 0,-1 1 1,-1-1-1</inkml:trace>
  <inkml:trace contextRef="#ctx0" brushRef="#br0" timeOffset="249154">13014 15254 9883,'2'6'3276,"0"-1"0,-2-5-2054,0 0-1091,-16 21-52,1-5-31,0 2 1,-3 5-1,2-3-69,3-4 0,1 0-1333,-7 10 1,2-1 1294,6-1-19,5-1-2172,3-2 2250,2-2-219,1-2-758,11 3-280,6-11 210,7 0-2065,10-21 3112,-12 0 0,-1 0 0,4-6 0,4-2 0</inkml:trace>
  <inkml:trace contextRef="#ctx0" brushRef="#br0" timeOffset="249353">13151 15022 12767,'3'0'1964,"0"1"-1634,-3-1-128,-2 55-68,2-24-573,-1-3 1,0 7-1,1-5 439,1-8 0,0-1 193,1 6 0,0 2-361,4 5 0,0 0-238,-1-9 0,0 0-64,1 5 0,0-2-830,0 0 577,-4-13 0,-1-9 1,-2 0-1</inkml:trace>
  <inkml:trace contextRef="#ctx0" brushRef="#br0" timeOffset="249698">13082 15322 13036,'7'5'886,"-2"0"-816,-5-5 755,0 0-592,43 21-3510,-17-10 2976,6 2 1,1 1 314,-14-9 0,0-1-503,2 0 1,0-1 488,0 0 0,3-1-175,2 0 0,3-1 0,-1-1 144,4-2 0,-1-1-112,8 0 0,-2-1 4,-16-2 1,-4-1-1956,6-12 1898,-9 3 1690,-2-17-841,-17 16 868,-2-5-1476,-8 16 128,-5 6 40,4 4 1008,-5 4-1033,5 4 492,-6 18 1263,9-10-1857,-3 14-125,13-8-241,6-7-532,7 1 0,5-1-793,2-7 1,3-2 583,3 3 1,2-2-43,-3-4 1,1-4 1062,-2-1 0,-1-2 0,-1 1 0,2-1 0</inkml:trace>
  <inkml:trace contextRef="#ctx0" brushRef="#br0" timeOffset="250081">14079 15336 9964,'-23'-2'1092,"0"1"0,4 4 0,-1 2 546,-9-4 0,-2 3-956,2 11 1,3 5-737,12-7 1,1 2-360,-3 2 1,1 1 247,-2 5-45,13-5 132,5-5 264,5 1-191,16-7-90,16-13 33,-6-3-459,-6-7 1,-1-3 436,-8 5 0,-1-2-19,-1-5 1,0-2-189,3-6 0,-1-4 96,-5 3 0,-1-4 0,0 2 278,-2 6 0,0 1 0,0-2 493,1-8 1,1-2 0,-3 8-115,-1 2 140,-1-2-357,-8 33-245,-2 5 3,-6 9 3,-2 7-865,-2 5 859,1 4-1131,8-9 0,1 1 1057,2 0 0,2 1 57,0-1 0,3-1-579,0-3 1,3-1 587,7 4-352,2-3-150,0-5-114,1-3-2123,7-4 2747,8-9 0,-11 1 0,1-8 0</inkml:trace>
  <inkml:trace contextRef="#ctx0" brushRef="#br0" timeOffset="250400">14462 15185 14062,'7'3'1251,"-3"16"1,-3 5-1252,1-1-1639,-1 5 1,1 1-827,5-2 2462,2 0 1345,1-1-1415,1-2-153,0-7 1,0-1 903,0-1-641,6 6-32,-12-20 163,0-2-98,3-5-273,4-9 0,2-4-140,-2-1 0,1-2 1352,3-4 0,0-1-1009,-4 4 0,-2 1-1218,-1 2 1,0 1 1287,1-6-228,2-10-881,-9 20-169,-1 0-497,-2 9 738,0 4-884,0 0 1851,0 1 0,0 0 0</inkml:trace>
  <inkml:trace contextRef="#ctx0" brushRef="#br0" timeOffset="250784">14967 15213 16503,'-17'21'-119,"0"1"1,0-1 0,-1 7 0,2-2-416,3 0 1,3-2 273,7 1-286,11-13 204,1-10-244,7-4-455,7-10 951,2-7-1926,0-2 2069,-4-1 495,-14 5-114,5 6-19,-9 0 61,5 9 473,-7 2-843,-1 3 1643,0 8-1749,1 0-134,7 20-62,4-8-756,4 5 560,1-13-59,-4-7-874,7-3 300,-4-3-996,12-7 2021,2-19 0,-11 13 0,1-12 0</inkml:trace>
  <inkml:trace contextRef="#ctx0" brushRef="#br0" timeOffset="250930">15267 15281 6437,'3'5'3276,"-1"-1"0,-2-4-3176,44 16-559,-22-11 295,6 3 0,2 0-524,7-6 688,-17-2 0,-1 1 0,10 0 0,-8-1 0</inkml:trace>
  <inkml:trace contextRef="#ctx0" brushRef="#br0" timeOffset="251919">3632 14352 12512,'-11'-9'1410,"2"1"-1287,9 8 649,0 0 578,-72 56-1743,58-39 0,1 3 397,-2 2 0,-5 5 0,0 3 0,1-1 0,7-3-58,3 4 1,6 1 39,2-2 1,1 4 0,3-1 0,3-5-67,7-1 0,3-4-333,3 5 0,3-3 374,-1-13 0,0-4-185,13-4-185,1-9-73,1-5-3,-9-12 1,-1-7 558,-11 4 1,-2-2 24,6-5 1,-5-2-2,-18 0 0,-6 2 1,2 13 0,-2 1 21,-6-5 1,-3 0 44,-5 5 1,-3 2-220,2 6 1,-2 1 0,1 1-627,-6-4 0,0 3 469,-6 2 0,3 3-997,4 5-1693,4 3-376,7 1 2890,5 1 0,8-2 0,3 0 1</inkml:trace>
  <inkml:trace contextRef="#ctx0" brushRef="#br0" timeOffset="252282">4001 14066 13212,'4'6'903,"1"16"1,2 9 0,-2-3-903,0-6 1,0 1-789,2 10 0,1 6 0,1-2 787,-1-7 0,0-1 0,0-2-14,1 5 0,2 0-9,-2-5 1,2 2 0,0 0-1,-1-4 6,4 5 1,-1-3-50,3 5 0,-1-2 606,2-4-761,-6-17 115,-4-4 17,14-16-250,1-7 241,5-5-93,-2 2-159,-4 10 1544,-7 5-799,12 21-143,-12 9-3161,2 10 3043,-10 1 99,-5-10-1454,-5-1 1453,-2-2-150,-7-5 1,-5-1-154,-4-4 0,-2-2-506,2 3 0,-1-3-775,-6-8 1,2-5-805,4-8 2115,8-5 1,1-1 0,5 3 0,1-9 0</inkml:trace>
  <inkml:trace contextRef="#ctx0" brushRef="#br0" timeOffset="252653">4684 14434 1374,'7'2'3276,"-1"-1"0,-6-1 0,-38 12-2971,16 2 265,-1-5 0,2 2-1077,3 21 454,21-9-62,2 6 652,15-8-647,0-8-1384,5 1 1270,2-1-156,0 0 1,1 2 382,-5-2 0,0 0-1,5 2 1,-2 1 45,4 8-37,-18-8 177,-7-2 125,-2-1 295,-15 2-742,-21 1-580,3-5 201,4-5 0,1-2-2242,3-5 2791,-3-6 1,17 3 0,2-3-1</inkml:trace>
  <inkml:trace contextRef="#ctx0" brushRef="#br0" timeOffset="252834">5148 14571 14039,'13'5'936,"15"-7"1,3-3-1096,4-3-661,-7 2 1,7-1 0,3-1 0,-3 1 547,2 1 1,0 1 0,-2-1-1,-1 0 1,-1 0 0,-3 1-1,3 1 1,0 0 0</inkml:trace>
  <inkml:trace contextRef="#ctx0" brushRef="#br0" timeOffset="253582">6200 14380 10746,'-6'-4'2312,"2"2"-1924,4 2-254,7 1-126,-4 0-2,5 1 30,-6-1 9,1 0-39,-1 0 106,1-1 2531,-3 0-2979,2 1 78,1-1 258,3 1 101,4-1-107,14 0 4,-1-1-78,-2-1 0,3-2-262,2-3 1,0-1 104,-5 2 0,0-1 164,2-1 0,-3-1 65,-6-1-82,-4 0-142,-5-5 22,-28-11 333,7 10 74,-3 4 1,-2 4-15,0 8 1,-1 4 65,-13 4-81,11 2 0,-3 4 0,3 1-845,0 5 1,2 2 648,-6 5 0,3 0-13,10-5 1,5 0-14,1 9 10,5 0 392,6-2-375,4-11 1,4 1-142,12 2 0,4-2-1471,-5-2 1,2-2 1247,9-1 1,2-4-1152,0-8 1,0-4 110,-7-1 0,0-1 1431,9-1 0,-3-2 0,-4-1 0,-11 2 0</inkml:trace>
  <inkml:trace contextRef="#ctx0" brushRef="#br0" timeOffset="253734">7019 14298 13008,'0'7'2033,"1"-1"-1078,-18 11 0,-5 5-800,8-3 1,0 1-1210,-3-1 1,-2 2 0,2 0 1053,1 3 0,3 0-88,0 0 0,0-1-186,-5 11-1133,4-3 0,-1-1 1407,5-12 0,-1-3 0,-5 19 0,5-21 0</inkml:trace>
  <inkml:trace contextRef="#ctx0" brushRef="#br0" timeOffset="253902">6664 14393 14532,'7'2'367,"-2"-1"86,-5-1-150,0 0-303,34 32-89,-7-13 1,3 1-1005,-3-2 1,2 1 0,0-1 359,-4-3 0,1-2 1,-1-1-52,6-1 0,-2-2-213,-9-4 0,-2-1-2280,13 1 3041,-3-2 1,-15-2 0,-2-1 0</inkml:trace>
  <inkml:trace contextRef="#ctx0" brushRef="#br0" timeOffset="254136">7279 14243 6811,'7'4'1336,"-2"12"1,0 7-680,-2 1 0,1 2-649,0 7 1,2 3-29,0-8 1,0 2-1,1 1 1,0-1-34,3 7 1,1 0 0,0-1-9,-1 0 0,1 1 1,-1-1-199,1 0 1,1 1-1,-3-7-270,2 7 200,-4-12 1,-5-5 328,-15-15 0,9 6 0,-12-19 0</inkml:trace>
  <inkml:trace contextRef="#ctx0" brushRef="#br0" timeOffset="254334">7251 14462 10214,'-4'-4'3276,"1"1"-2665,3 3-872,17-42 189,14 26 91,-12-7 1,2 1-163,1 16 0,2 6 438,-1 0 0,1 4 117,1 6 0,-2 5 52,-1 5 1,-3 3-274,-1-4 0,-7 3-209,-16 12 0,-8-1-822,-4-2 840,-4-10 0,-4 3 0,3-5 0,0-1 0,2-4 0,0 0 0</inkml:trace>
  <inkml:trace contextRef="#ctx0" brushRef="#br0" timeOffset="254599">7565 14079 2821,'3'7'1638,"16"-2"0,5 1-794,-3 2 1,2 2-684,9-1 0,4 5 251,-12 1 0,1 5 0,0 1 1,-2 1-355,1 3 1,-2 1 0,0 1-199,-1-4 1,0 2-1,0 0 1,-3-1 163,0 5 0,-3 1 1,-3-2 18,-2 4 1,-3 0 347,0-1 1,-7 3-475,-9-5 0,-5 3 0,-5 2 0,-3 0 0,0-2-464,0-5 1,-2-1 0,-2 0 0,0-1 0,-1 1 0,1 0-1,1 3 1,0 0 0,-1 1 0,1-1 0,-2-1 0,-1-1 395,2-5 1,-4-1 0,0 1 0,-1-2 0,3-2 0,2-1 0,5-3 0,-6 3 0,4-2 0,-6 1 0,1 0 0</inkml:trace>
  <inkml:trace contextRef="#ctx0" brushRef="#br0" timeOffset="255031">3660 14161 10323,'-3'-1'1873,"0"0"-1576,3 1 1355,-43 19-1129,28 1 1,1 5 0,-1 0-811,-6-4 1,-1-1 0,0 6 464,8-1 0,-1 4 1,1 3-1,1 1 1,1-1-1,2-2-743,0 3 0,3-2 0,1 1 1,1 4 464,1-2 1,1 4 0,1 2 0,1 1 0,0-1-1,2-2 1,1-4-482,2 4 1,2-4-1,2-1 1,3 3 232,0-8 1,3 4 0,2 0 0,1-1 0,0 0 0,1-4 0,-1-4-647,10 5 1,0-6 0,4 0 993,-5-5 0,3 2 0,3-1 0,-1 0 0,-3-1 0,-3-4 0,9 6 0,-3-3 0,-1-3 0,1 0 0,-1-1 0</inkml:trace>
  <inkml:trace contextRef="#ctx0" brushRef="#br0" timeOffset="255587">8590 13738 11203,'-3'-3'1638,"-15"-4"0,-4-1 893,11 4-2531,-10-4 0,3 2-302,15 5 156,3 0-403,5 1 871,14 11-316,-3-3 2,10 10 4,-12-6 74,-2 1 1048,-5 3-955,-6 4 0,-4 2-5,-10 6 0,-1 1-398,3-2 0,0 1 184,-11 4 1,1-4-22,5-6-303,0 9 319,13-17 115,6 1 34,8-8-8,11-4 1,8-3-723,1-3 1,3-2 0,3 0 380,-4 1 0,4 0 1,0 0-1,0 0 0,-4-1 1,7-1-1,-4-1 1,0 1-1,1 0 0,-1 0 1,1 0-1</inkml:trace>
  <inkml:trace contextRef="#ctx0" brushRef="#br0" timeOffset="255834">4001 15909 6803,'-24'2'0,"0"0"0,8-1 0,-5 1 0,0 1 0</inkml:trace>
  <inkml:trace contextRef="#ctx0" brushRef="#br0" timeOffset="256083">3701 15964 6840,'-1'-7'3276,"1"1"-1162,0 6-1263,0 0 625,40-3-950,-15-1-855,3 1 1,8-2 0,6-1 0,-1 0 483,-11 1 1,2-1-1,-1 0 1,3 0-1,1-1 1,2 1-339,-4 0 1,2 0-1,2 0 1,1-1 0,1 1-1,1-1 1,-1 1 0,1-1-1,-2 1 1,-2 0 182,0-1 0,-2 1 0,0 0 0,-1 1 0,0-1 0,1 0 0,0 0 0,2 0 0,1-1-138,-4 2 0,1-1 0,3 0 0,0 0 1,0 0-1,1 0 0,0 0 0,0 0 0,-1 0 1,0 1-1,-2-1 0,-2 1 0,-1 0 132,9-1 0,-3 0 0,-2 1 0,-1 0 0,0 0 0,2 0 0,1 0-123,-4 0 1,-1 0-1,2 0 1,-1 0-1,2 0 1,0 0-1,0 0 1,1 0 0,1 0-1,1 0 121,-5 1 1,1 0-1,1 1 1,0-1 0,2 0-1,0 0 1,0 0 0,-1 1-1,1-1 1,-1 0 0,0 1-1,-2 0 1,-1 0 0,-1-1-43,6 1 1,-2-1 0,-1 1-1,-1 0 1,-1 0 0,1 0-1,0 0 1,2 0 0,2 0 29,-6 0 1,2 1-1,1-1 1,1 0 0,1 0-1,0 0 1,1 0 0,-1 0-1,0 0 1,-1 1-1,-1-1 1,-2 1 0,-1 0-1,-2 0-18,9 0 0,-2 1 0,-3-1 0,0 1 0,-2 0 0,1 1 0,0-1-24,0 0 1,0 0-1,0 1 1,-1-1-1,0 1 1,0 0-1,0-1-40,4 1 0,-1-1 1,0 1-1,0 0 0,0 0 1,-1 0-64,-3 0 0,0 0 0,0 1 1,-1-1-1,2 1 0,1 0-304,1 1 1,3 0 0,1 0 0,0 0 0,0 1 0,-3-1 0,-2 1 226,0 0 1,-2 1 0,-2-1 0,1 1 0,0-1 0,3 0 0,3 1-1,-1-1 1,-4 1 0,-5-1 0,-6 2 0,0 0 0</inkml:trace>
  <inkml:trace contextRef="#ctx0" brushRef="#br0" timeOffset="256539">5135 16373 14257,'-8'-2'261,"1"0"-566,7 2 842,0 0-439,47 8-8,-16-6-257,3 3 1,5-2 198,-8-7 1,3-4 0,0-1-408,-7 0 1,0-1 0,1 0 0,0-2 338,3-2 1,1-1-1,-1-1 1,-2 0-25,1-1 0,-3 1 0,-6-2 38,-5-6 0,-12 4 299,-19 7-164,-8 8 1,-7 2 0,-1 4 370,1 2 1,-1 3-1,-1 1-1013,4-3 0,-2 1 0,1 0 0,0 1 680,-5 4 0,1 2 1,1 1 44,1 0 1,2 2 0,2-1-26,-3 1 1,1 2-334,2 2 1,0 2 0,8 2-26,16 6 1,6 0 188,-5-1 0,7 0-43,15-5 0,8-1 0,1-4-85,0-3 0,5-3-200,-6-4 1,4-1 0,3 0-1,1-1 1,-2-3-331,-3-1 1,0-3-1,0 0 1,1-1 0,-1 0 327,3 1 0,0-1 0,0 1 1,-1-2-1,-2 1 0,9-3 1,-3-1-1,-6 0 0,4-7 1</inkml:trace>
  <inkml:trace contextRef="#ctx0" brushRef="#br0" timeOffset="256719">6514 16087 18051,'-3'-8'-204,"-16"15"0,-6 6 604,-7 9-1493,10-7 1,-4 1 0,3 1 146,-3 2 1,2 1 937,-1 1 0,0 1-233,3-1 1,0 1 0,1 0-4,-2 3 0,1-1-206,4-3 1,0 0-1,1-1-53,2 0 1,2-1-466,0-1 1,0-1-2310,-10 14 0,3-7 3120,-4-6 1,14-9 0,-2-4-1</inkml:trace>
  <inkml:trace contextRef="#ctx0" brushRef="#br0" timeOffset="256882">5913 16251 14815,'4'7'898,"-1"-2"-615,34-1-168,-1 9-145,-10-6 1,6 1 0,1 0-1,-3 0-1063,-5 0 1,-2 0 0,2 1 486,3-1 1,2 0 0,-1 0 0,-2-1-192,7 0 1,-2-1-843,1-2 1,1 0 1407,-5-2 0,1-1 0,-3 0 0,-5 0 0,-2-1 0,5 0 0,-1 0 0</inkml:trace>
  <inkml:trace contextRef="#ctx0" brushRef="#br0" timeOffset="257250">6869 16032 14075,'9'0'2061,"-2"0"-2061,-7 0 1059,0 0-833,-1 97-1865,0-72 1,1 1 1455,0 3 1,1 6-1,-1 0 1,2-3 184,1 0 1,2-3 0,-1-2 261,3 6 1,0 1-318,1-5 1,1 3-1,0 1 1,-1-4-528,3 6 1,0-2 99,-2-6 1,0 1-1,0-4-573,2 11-2224,-6-20 1452,-5-8 1517,-4-10-405,-11-25 1,-2-11 1704,7 16 0,0 0-506,-3-7 1,-1-4-1,2 3 74,3 4 0,1 1 278,-4 1 1,2-1-270,6 1 0,0 1-854,-4 1 1,1 1 691,7 2 1,0 0-393,-3-17 371,5 4-420,6 1 34,7 2-90,11 2-299,-10 13 0,1 2 407,2 0 1,2 1 875,0 0 1,3 1-918,3 3 1,3 1-1,-1 2-22,6 3 1,-1 3 154,4-2 1,-4 4 639,-14 10 1,-7 4-9,-17 7-538,-3-7 0,-5 2-388,-7-2 1,-7 3-1,-5 0 1,0-1-1,5-2-459,-2 1 0,2-2 0,-2 1 271,-2 1 0,-3 3 0,-2 0 1,0-1-1,3-3 295,2-4 0,1-2 1,1-1-1,4-1 1,-3 2-1,2-1 1,-8 2-1,-1-1 0</inkml:trace>
  <inkml:trace contextRef="#ctx0" brushRef="#br0" timeOffset="259084">2649 14953 2338,'20'-5'2767,"-4"0"509,-16 5-632,0 0-2000,-120 66-733,91-49 1,0 1 0,-1 0-1,0 1 1,-1 0 119,1-1 1,-2 0 0,1 0 0,-2 1-1,1 0 1,0 0-40,2 0 1,0 1 0,-1 0 0,1 0 0,0 0 0,3-1 0,3-3 128,-8 6 0,4-2 1,-1 2-122,3-2 1,-2 1 0,0 2-1,3-1 1,5-1-388,2 8 1,6 1 76,-4 5 1,11-3 274,25-10 0,11-5 23,-8-7 1,3-2 0,2 0-222,5 0 1,1-1 0,2-1 236,-6-2 0,0 0 0,2-1 0,3-1-83,-4-1 1,2 0 0,3-2 0,1 1 0,1-1 0,0 0 0,-1 1 0,-1-1-156,-1 1 1,-1-1 0,0 1 0,-1-1-1,1 1 1,0-1 0,1 0 116,0 0 1,2 0 0,1 0 0,-1-1-1,1 1 1,-2 0 0,-1 0 0,-3 1-49,6 0 0,-2 0 1,-2 0-1,-2 1 0,-4 2-184,11 2 1,-6 3 348,-4 2 0,-5 3 700,-7 18 392,-29-4 0,-16 4 0,-5 1-643,9-12 0,-4 1 0,-2 0 0,-2 0 0,0 0 0,2 0-442,0 0 0,1-1 0,1 1 1,-2 0-1,0 0 0,-3 1 91,2-3 0,-2 2 0,-2 1 0,0-1 0,-1 0 0,3-1 0,1-1 0,4-2 165,-4 3 0,4-2 0,1-1 0,-2 3-261,3-1 1,-3 1 0,0 1 0,1 1 0,5-1 0,6-1-252,1 12 0,9-1 249,-1 5 0,12-4 22,15-17 1,11-6-1,5-3 3,-3-3 1,5-2 0,3-2 0,0-2 0,-2 1-26,-3-1 0,-2 1 0,0-2 0,3-1 0,5-2-235,-14 2 1,4-2 0,1 0 0,3-1 0,1 0 0,1-1 0,0-1 0,1 0 0,0 0 0,0 1 0,-1-1 0,-1 0 0,-2 0 0,-2 1 102,7-2 1,-1 0 0,-2 0 0,-1-1 0,0 1 0,0 0 0,0-1 0,1 1 0,0-1 0,0 0 0,2 0 0,0 0 0,1 0 0,0-1-1,-1 1 1,-1 0 0,-2 1 0,-3 0 0,-2 1 0,0-1 0,1 0 0,-1 0 0,0 1 0,0-1 0</inkml:trace>
  <inkml:trace contextRef="#ctx0" brushRef="#br0" timeOffset="268037">5913 8685 15240,'7'7'1274,"-2"-2"-1176,-5-5 168,0 0-397,-10-14-116,7 11-142,-7-11-168,10 14-2720,2 1 2519,3 5 1,-2-4 0,3 5 0</inkml:trace>
  <inkml:trace contextRef="#ctx0" brushRef="#br0" timeOffset="268703">19583 15759 6396,'6'4'2859,"-1"-2"273,-5-2-6409,0 0 2641,0-2 0,0 2 0,-1-3 0</inkml:trace>
  <inkml:trace contextRef="#ctx0" brushRef="#br0" timeOffset="269604">6172 9163 13558,'-15'2'53,"3"0"-286,12-2-3044,-33-10 1600,31 8 1677,-13-2 0,25 7 0,6 2 0</inkml:trace>
  <inkml:trace contextRef="#ctx0" brushRef="#br0" timeOffset="270491">19228 16032 5393,'4'7'1477,"-1"-2"1035,-3-5-2708,0 0 245,7 1-3326,-2-4 2994,3 3 0,-4-3 0,-4 2 0</inkml:trace>
  <inkml:trace contextRef="#ctx0" brushRef="#br0" timeOffset="270770">19091 16797 12790,'5'7'551,"-1"-2"-677,-4-5-3151,0 0 3085,1-3 1,-1 2-1,1-3 1</inkml:trace>
  <inkml:trace contextRef="#ctx0" brushRef="#br0" timeOffset="273621">19200 15718 6537,'4'3'849,"-1"-1"346,-3-2-1094,-43 2 602,21-1-663,-10 0 1,-4 0-394,12-1 0,0-1 518,-7 0 1,1-2-934,4 1 0,1 0 914,1-2 0,2-1 545,-5-4-363,-1-3 187,5-1 1,-3-3-1,0-1-346,6 1 0,0 0 0,-1-2-1166,-4-1 1,0-1 0,2-1 958,1-5 1,6 0-81,8-9-683,4 17 0,5-3 458,10-4 1,7-4 0,5-3 0,1 1 0,-4 4-99,0 1 1,-2 3-1,4-2 407,-2 1 1,3-2-1,1-1 1,2-1-1,0 3 1,0 4 75,7 1 1,2 3 0,-1 3-1,0 0 17,-7 1 0,-2 1 0,2 2 0,7 0 0,-6 4 1,4 1 0,4 0 0,3 0 0,2 1 0,1 0 0,1 1 0,-1 0 0,0 1 0,-4-1 0,-2 1 0,-3 1-268,3-1 0,-4 2 1,-2 0-1,0 0 1,2 1-1,5 0 191,-4-1 1,4 1-1,2-1 1,3 1-1,1 0 1,-1 0-1,0 0 1,-2 1-1,-2 1 1,-4 1-1,-5 0 164,9 4 0,-7 2 0,-2 1 0,3 2-168,-3 0 0,1 1 0,2 1 1,0 2-1,1 1 0,-2 2 0,-2 0 11,1 4 1,-2 2-1,-1 2 1,0 0-1,-1 1 1,1-1-1,-1-1-32,0-4 0,1-1 0,0 0 0,-1 0 0,-1 0 0,-2 2 0,-2 2 46,1 6 1,1 4 0,-3 2-1,-4-1 1,-7-3 0,-7-3-54,-11-2 1,-9-2 0,-6-3-1,-6-4-185,4-7 0,-6-3 0,-5-2 0,-2-1 0,-2-2 0,-1 0 1,1 0-1,2-1 0,3 2 175,1 0 1,2 1 0,1-1-1,0 0 1,0-1 0,-2-2 0,-2 0 58,1-2 0,-4-2 0,-2 0 0,-1-1 0,0-1 0,0-1 0,3 0 0,2 1 0,5-1 0,4 0 0,-6-2 0,6-1 0,3 1 0,-3-1 0,0 1 0</inkml:trace>
  <inkml:trace contextRef="#ctx0" brushRef="#br0" timeOffset="297696">31627 8740 11199,'15'3'213,"13"-3"0,4-1-149,4-2-375,-12 1 0,4-1 0,0 1 400,0 1 1,0-1 0,0 1-825,4 0 0,-1 0 0,1 1 792,0 0 0,0-1 0,0 2 9,-2-1 0,-1 1 1,-2 1-67,1 0 0,-2 0-870,-2 1 0,-2-1 562,15 3-1428,-8-2 398,-36-1 61,-8-1 343,-7-1 1,-4 0 933,-1 0 0,2-1 0,-5 1 0,2-1 0</inkml:trace>
  <inkml:trace contextRef="#ctx0" brushRef="#br0" timeOffset="297836">31859 8753 7167,'-35'-2'655,"0"-1"0,0 1 1,3-1-1,1 1 0,8 0 252,9 2-506,7 1 44,8 1-112,16 4 93,4 1-187,-2-3 1,3 0 47,2-1 1,4-1 0,0 0-631,7 1 0,5-1 382,-11-1 0,5 0 0,2 0 0,2 0 1,0-1-1,-3 1-695,1-2 1,-1 1-1,0-1 1,0 0 0,1 1 108,-2-1 1,0 1 0,1 0 0,0 0 0,-1-1 0,-1 0 247,3 0 1,0-1 0,-1 0-1,-3 0 1,-5 0 0,1 0 0,-4 0-1,3 0 1,-1 0 0</inkml:trace>
  <inkml:trace contextRef="#ctx0" brushRef="#br0" timeOffset="340127">3196 12085 13409,'5'5'163,"0"-1"30,14-12 0,7-4-1832,0 4 1,2-1 866,-2 1 0,1-2 0,0 3 767,10-2 1,1 4-327,-4 5 0,1 2 0,-1 2 329,-6 2 0,-3 3 0,2-1 212,5 0 0,1 0 0,-5 5-167,1 14 1,-8 2-13,-12-10 0,-3 0 58,-1 7 1,-3-1 64,-11 9 82,-3-12 1,-4 0-143,-3-2 0,-1 0-500,1-2 1,-1 0 454,2-4 0,2-3-49,0-1 1457,5-4-2521,6-1 3208,25 13-2163,-1-1-39,9 4 1,3 3 79,-3 0 1,0 1-23,1-1 0,-1 3 105,-10-3 0,2 3 0,-3 0 0,-2-4 145,-2 1 1,-3-1-65,2 2 1,-1 3 0,-7-3 510,-13-7 0,-5-3-212,-12 8-236,4-9 0,-1-2-123,2-4 0,-1-2-3,-13 0 0,-5-1 1,3 0-120,3-1 0,0-1-3,3 0 1,-4-1-1,1 0 1,4-1-12,1 0 0,1-3-163,-5 0 1,-3-3-1,3 0-50,-1-2 1,2-1 41,2 1 0,-1-1 0,2-6-639,6-4 1,1-3 0,1-4 0,3 1 454,0-10 1,4-1 0,-2 1 0,-3 3 0,-1 0 0,5 1 0,10-4 0,-1-1 0</inkml:trace>
  <inkml:trace contextRef="#ctx0" brushRef="#br0" timeOffset="340695">10324 7265 10944,'-24'21'556,"-1"0"0,1 0 1,2-2-1,1 0 1,5-2-395,4 7-73,5-3 171,14-2 1,4-1-3,6 1-114,1-3 0,3-2 46,7-9 1,1-4-1177,-4-1 1,1-2 1017,10-1 0,3-4-58,-8-1 0,1-3 0,1-2-794,-1-1 1,2-2 0,0 0 0,-1 0 241,-5 4 0,-1-1 1,-1 1-1,2-3 578,2-3 0,2-4 0,-1 0 0,-2 2 0,-6 4 0,-3 1 0,-3 2 0,8-11 0,0 0 0</inkml:trace>
  <inkml:trace contextRef="#ctx0" brushRef="#br0" timeOffset="340874">10856 6978 13140,'-17'24'602,"-1"0"0,2 1 0,-2 4 0,0 1 0,2-1-1695,-2 3 1,1-2 0,-1 3 606,4-7 1,-1 3-1,0 0 1,0 0-1,2-2 404,0 3 0,1-2 0,1 0 1,1-1-153,-1 0 0,2-1 1,0 2-510,0 0 0,0 3 0,1 0 0,2-3 603,-1 9 1,3-4 0,0-5 0,0-3 0,3 6 0</inkml:trace>
  <inkml:trace contextRef="#ctx0" brushRef="#br0" timeOffset="342101">12987 6732 14006,'2'3'338,"0"-1"-167,-2-2-359,45-24 54,-19 18-538,5-7 0,2 3 664,2 15-78,-10 3 1,0 3 18,-6 0 0,-1 0 180,5 5 1,-2 4-121,-7 10 0,-5 2-193,-4-13 1,-3 1 266,0 11 1,-5-2 74,-14-3-64,1-10 1,-2-2-79,-9 4-193,9-7 0,1-2-258,-7 0-294,21-6 600,3-2 136,22-5 9,1 1 45,3 1-1115,-4 5 1,0 3 1539,3 2-234,-6 1 0,-2 1 521,-6 8 15,-4 13-469,-5-6-46,-9 9-218,-11-11 1,-5-2-414,7-8 1,-1 0-65,-11 7 0,-2-1 84,11-11 0,-1-1-1285,-8 0 1,0-2-1,9-1 1,-1 0 1390,-10-1 1,2-1 0,11-2 0,-3 0-1</inkml:trace>
  <inkml:trace contextRef="#ctx0" brushRef="#br0" timeOffset="342726">13683 6828 13888,'-5'0'403,"-13"13"0,-9 12 0,3-1-1238,7-7 0,0 2 755,-2 2 0,-6 6 0,-1 1 0,2-1 0,4-3-1559,-1 2 1,3 0 1194,0-1 1,-2 2-1,4-1 218,3 0 0,3-2 1,0-2-1,-1 7 1</inkml:trace>
  <inkml:trace contextRef="#ctx0" brushRef="#br0" timeOffset="342896">13369 6883 13558,'1'4'907,"-1"0"-95,0-4-661,-3 41-151,8-17-74,2 2 0,4 6 1,3-3-536,8-4 0,2-2-95,-6-3 0,1 0 0,2-2 704,4-2 0,1-1 0,-4-3 0,3 2 0,-6-6 0,-1-1 0</inkml:trace>
  <inkml:trace contextRef="#ctx0" brushRef="#br0" timeOffset="343196">13656 6869 13432,'4'2'1444,"-1"0"-1215,14-5 1,7-2-2093,7 1 1818,-1 0 0,5 0 0,-2 1-1526,-2 1 1,-1 1 1570,-3-1 0,1 1 0,0 3-7,1 4 1,0 4 0,-4-1 245,-2 1 0,-1 1-114,8 9 0,-7 3 423,-17 9 318,-15 2-1476,1-15 0,-3-1 833,-3 0 0,-3 0-54,0 0 0,-3 1-65,0-1 0,-2 1 0,2-1-226,3-1 1,1 1 112,-9 3 1,10-2 1927,34-4-1712,10-11-151,-2-3 0,2-3-141,1-1 0,4-4 43,-3-2 1,5-3 0,4-1-1,-1 0 1,-3 0-108,-3 2 0,-2 0 0,1-1 0,3-1 7,-6 3 0,3-2 1,2-1-1,0 0 1,-1 0-1,-1 1 0,-2 0-478,1 0 0,-2 0 0,-1 0 0,-1 0 0,1 1-200,6-3 1,-1 0 0,0 1 0,1-2 588,-3 1 0,2-1 0,0-1 1,-1 2-1,-5 1 0,-1 2 1,-4 1-1,1 0 0,3-3 1,-1 0-1,1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16:16.12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5258 4957 11154,'2'5'457,"-1"-1"-48,-1-4 613,65 32-1715,-37-21 1,1-2 0,1 2 766,-3 0 0,1 1 0,1 0 1,-1-1-592,1-2 1,-1 0-1,1-1 1,-3-1 635,1-1 1,-2 0-1,0-1-84,3 0 1,0 1 0,0-1-35,2 0 1,0-1 0,3 1-18,1-1 1,4-1-1,0 0 1,2 0 13,-6-2 0,1 0 1,1 0-1,0-1 1,0 1-300,1-1 1,-1 0 0,1 0 0,0-1 0,0 0 300,0 0 0,0-1 0,1-1 0,-2 1 0,-1-1-69,0-1 0,-2 0 0,0-1 0,2 0 68,-3 0 0,2 0 0,1-1 0,1 0 0,-1 0 0,-2 0-21,0 1 1,-1-1 0,-1 1 0,1-1 0,1 0 19,0 0 1,1 0-1,1-1 1,1 0 0,0 0-1,1-1 4,-5 1 0,1 0 0,1-1 0,0-1 1,0 1-1,0-1 0,-1 1 0,-1-1-74,5-1 1,-1-1-1,-1 1 1,1-1-1,-1 0 1,2 0 72,-1 0 1,1 0-1,1 0 1,-1 0 0,1 0-1,-2-1 1,-1-1 15,1-1 0,0-1 1,-1-1-1,-2 0 0,-1 0 1,-3 1-18,0 0 0,-3 1 0,-1-1 0,2-3 14,-2 1 0,2-1 0,1-2 0,0-1 1,-2 0-1,0-2 44,-2-1 1,-1-3 0,0 0 0,-1 0 0,-1 0 0,0 1 40,2-1 0,-1 0 0,-1 1 0,0 0 0,0-2-42,-2 1 1,-1-1-1,1 0 1,-2 0-1,0 0 1,-3 0 62,3-7 0,-3 1 1,-1 0-1,-1 1-34,1-2 0,-1 1 0,-1-1-23,-1 2 1,1-2 0,-2 0 0,-1 3 317,-3 0 0,-1 3 0,-1-2-308,-2-1 1,-2-1-1,0-1 1,-2 2-75,0-2 1,-2 2 0,-2-1 6,1 1 0,-1-1 0,-2 0 1,-1 3 106,-3 0 0,-2 2 1,-2 1-117,0-1 0,-3 1 0,0 0 55,-2 0 1,-2 0 0,-1 1-96,-1 0 0,-2 1 0,0 1 14,5 5 0,-1 1 1,0 0-1,-1 1-4,0 0 1,0 0 0,-2 1 0,-4-1-21,4 4 1,-4-1-1,-2 1 1,-1-1 0,-1 0-1,0 0 1,2 2-1,2 0-157,-7-2 0,3 2 0,1 0 1,-1 0-1,-4-1 209,9 4 0,-2-2 1,-1 1-1,-1-1 1,0 0-1,-1 1 1,0 0-1,1 2 0,1 0-50,-2 1 0,0 1 0,-1 1 0,1 0 1,1 1-1,-1 0 0,2 0 0,0 1 29,-5-1 0,3 0 0,0 0 0,-1 1 0,-1 0 1,-3 0-9,8 1 1,-1 1 0,-2-1 0,0 0 0,-2 0 0,0 1 0,-1 0 0,0 1 0,0 0 0,0 0 0,1 1 13,0 1 0,0 1 0,0 1 0,-1-1 0,1 2 0,-1-1 1,0 1-1,0 0 0,1 0 0,0 0 0,1 0 0,0-1-11,-2 1 1,0-1 0,1 0 0,1 0 0,-1 0 0,1 0 0,0 1 0,-1 0 0,0 0 0,-1 1 21,4 0 1,-1 0-1,-1 0 1,0 0 0,0 1-1,-1 0 1,2 0 0,-1 1-1,1 0 1,1 0-1,0 1 1,2-1 3,-3 3 0,0 0 1,1 1-1,1 1 1,0-1-1,1 1 1,1-1-1,0 1 1,1-1-8,-2 1 0,1 0 1,1 0-1,0 0 1,0 0-1,0 1 0,-1 0 8,-1 1 0,-2 1 0,0 1 0,-1 0 0,1 1 0,1-1 0,2 0 0,1 0 0,-4 4 0,3-2 0,1 2 0,1 1 0,-2 3 4,8-3 0,-1 1 0,-1 3 0,0 1 0,1 1 0,0-1 0,0 1 1,2-2-1,2-2-6,-6 8 0,2-3 1,2 0-1,0 1 0,-1 2-7,4-4 0,-1 1 1,-1 1-1,0 2 0,1-1 1,2 0-1,2 0 0,2-1-19,2 8 0,3-1 0,3-1 0,1 0 0,0-1 19,0 0 0,1-2 0,1 0 0,1 2 1,2-1 1,0 1 0,1 1 0,1-1 0,2-3 191,3 7 1,2-3 0,4 0-188,-2-7 1,3 1 0,2 0 0,1-1 0,1 0-12,3 0 0,0-1 0,2-1 0,1 1 0,-1-1 33,1 0 1,0 0-1,0 0 1,1-1 0,1-2 4,1-1 1,1-1-1,0-1 1,1-1 0,-2-3-12,2 0 0,-1-3 0,0 0 1,1-1-6,2 0 0,0-1 1,1-1-1,0 0-8,2 0 1,0-1 0,0 0 0,2-2-136,-1 1 0,1-2 1,1 0-1,6-1 77,-11-3 1,4 0 0,3-1 0,2-1 0,0 1-1,0-2 1,0 1 0,-2 0 0,-3-1-56,0 1 0,-3-1 0,-1 0 1,-1 0-1,2-1 0,1 0 0,4 0-140,-5 0 1,2-1 0,3 0 0,1 0 0,1-1 0,1 1 0,1-1 0,-1 0 0,-1 0 0,-1 0 0,-2 0 0,-2 0 0,-3 0-295,11-2 1,-5 0 0,-2 0 0,0 0 0,0 0 0,4-1 515,-4 1 1,3-1 0,1 0 0,2-1-1,-1 1 1,-1 0 0,-2 0 0,-4 0-1,-4 1 1,10-1 0,-7 0 0,1 0-1,4-1 1,0 1 0,0-1 0</inkml:trace>
  <inkml:trace contextRef="#ctx0" brushRef="#br0" timeOffset="1799">8713 6022 2107,'10'2'518,"-1"-1"541,18 2 1,5 0-887,1-1-149,-6 0 1,4 1-1,-3-1-20,-3-1 1,0 0 164,3-1 1,3 1 0,2-1-25,-5 0 0,2 0 0,0-1 0,1 1-302,0-1 1,1 1 0,0-1 0,0 0 154,2 0 0,0 0 0,0 0 0,1-1-15,-4 1 0,0 0 0,1 0 0,-1 0 1,0 0-82,0 0 0,-2 0 0,1 0 0,1 1 81,0-1 0,0 0 0,2 0 1,-1 1-1,2-1-156,-2 1 1,2 0 0,0 0 0,0 0 0,-2 0 0,-1 0-6,1 0 1,-3 0 0,0 0 0,2 0 7,4 0 0,3 0 1,1 0-1,-2 0 1,-5 0-234,-4 0 0,-2 0 0,0 0 403,5 0 0,1 0 0,-4 0 0,-5 0 0,-2 0 0,4 0 0,-1 0 0</inkml:trace>
  <inkml:trace contextRef="#ctx0" brushRef="#br0" timeOffset="2331">11512 6132 2935,'1'6'-82,"0"0"2614,-1-6-1698,0 0-526,48-5 1105,-14 2-1234,-9 1 1,6-1-1,4 0 1,-1 1-1,-4-1-313,0 1 0,-1 0 0,1 0 152,-1 0 1,3 0-1,1-1 1,0 1-1,-4 1-18,6-1 0,-4 1 0,4 0-58,1 0 0,2 0 0,2 1 0,-3-1-39,-7 1 0,-2-1 1,0 1-1,2 0-78,6 0 1,1 0 0,1 0 0,0 0 174,0 0 0,2 0 0,0 0 0,-2 0 0,-5 0 0,5 0 0,0 0 0,-6 0 0,1 0 0,0 0 0,0 0 0</inkml:trace>
  <inkml:trace contextRef="#ctx0" brushRef="#br0" timeOffset="3774">18053 5394 11762,'7'6'1042,"-1"-1"-670,-6-5-2,0 0-1946,67-6 1573,-30 1-19,-8 2 1,5 0-1,0-1 21,-6 1 0,0 0 1,-1 0 0,7-1 0,1 1-1,-6 0 0,1 0 0,1 1-31,4-1 0,1 1 1,-1 0-54,-2 1 1,-1-1 0,1 1-822,2 0 1,1-1-1,-3 1 620,5 0 1,-3 1-123,-11 0 1,-2 0-1817,6 0 793,4 0 1431,-14-2 0,-9 2 0,-3-1 0</inkml:trace>
  <inkml:trace contextRef="#ctx0" brushRef="#br0" timeOffset="5055">18313 4247 11129,'-8'3'844,"-13"17"1,1 5-4122,11-7 3003,-10 7 1,3 0 1111,17-4-1101,7-5 567,0 0-777,12-8 201,-6-7-229,14-12 157,-4-9 225,-9 5 0,-2-2 2083,7-12-1726,-8-6-137,-8 17 17,-3-2 136,-15 3-377,3 9-168,-11-3 81,7 10-1022,-6 0-118,6 1 1350,-2 2 0,12-1 0,2 0 0</inkml:trace>
  <inkml:trace contextRef="#ctx0" brushRef="#br0" timeOffset="5449">18504 3974 9441,'3'5'1839,"0"-1"-1844,-17 29-141,9-13 10,-2 15 1,2 2-59,8-6-492,0-6 1,2-2 430,3-3 271,-1-2-181,-2-4 47,-2-3 90,-1-3 48,-1-3-384,-1-4 818,0-7-818,2-2-2875,2-6 2956,4 1 183,2 1 410,14-8-144,-10 9-38,8-4-38,-12 13-23,-2 2 87,-2 5 3085,-1 4-2984,-5 19-247,-3-9-500,-9 14 618,9-16 140,-12-1 26,9-2-21,-7-2-89,-2-1-126,-9-1-1806,-6-5-1527,7-3 2721,4-10 0,16 4 1,2-2-1</inkml:trace>
  <inkml:trace contextRef="#ctx0" brushRef="#br0" timeOffset="5732">18804 4110 10933,'-8'0'816,"-12"6"1,-2 4-1414,9 0 397,-6 0 0,2 1-47,13 1-425,10 2-19,5 0 464,2 0 207,3-2 20,-6-4 45,-1 0 56,-1 1 81,-1 0 1011,-2 12-387,-5-2-495,-4 5-73,-19 2-437,8-14-728,-11 4 927,7-10 0,10-3 0,-2 0 0</inkml:trace>
  <inkml:trace contextRef="#ctx0" brushRef="#br0" timeOffset="6650">19951 4356 6812,'1'7'3001,"-1"-2"-2791,36-7-305,-1-8 54,-8 6 1,2-2-57,-2-4 1,-1-2-3181,2-2 2193,5-5 603,-15-1 671,-10 1-226,-5 0 181,-12 5 267,-17 9-238,3 5-29,-12 5 77,10 5 1,1 3 8,7 0 0,0 0-228,-4 2 0,2 2 70,2 13-73,13-13-12,11 8-125,11-8-517,0-9 1,1-1-414,19 1 1067,-8-7 0,-3-2 0,-5 1 0,7-3 0</inkml:trace>
  <inkml:trace contextRef="#ctx0" brushRef="#br0" timeOffset="6833">20634 4206 10566,'-2'-7'2341,"0"1"-1718,2 6-47,-38 21-388,19-8-260,-10 5 1,0 2-307,2 7-463,2-1 182,8-4-2618,10-9 570,2-4 1047,2-2 1660,-1-2 0,3-3 0,-1-1 0</inkml:trace>
  <inkml:trace contextRef="#ctx0" brushRef="#br0" timeOffset="6974">20402 4206 6812,'7'6'3276,"-1"-1"-2730,-6-5 103,0 0-783,24 30-719,-9-17-72,8 7 0,3-1-2201,1-10 3126,-2-4 0,-1-1 0,-6-2 0,5-1 0</inkml:trace>
  <inkml:trace contextRef="#ctx0" brushRef="#br0" timeOffset="7350">20798 4179 7878,'6'6'3100,"-1"-1"-2263,-5-5-257,0 0-155,-9 54-3199,6-26 2742,-2 7 0,0 3-31,4-12 0,1-3-10,2 15-14,-1-15 0,1 1-420,1-2 0,2-1-367,0 4 709,1 3-535,-5-24-232,-3-8 212,-1-6 857,-7-27 67,5 18 1,1-2 41,-2-3 1,1-2 360,1-3 1,0 1 1597,2-5-1796,0 11 0,2 0 394,2-3 1,2 1-930,7-10-296,-4 13 1,1 2 211,10 0 2,-2 11 18,0 3 190,2 3 263,10 11 62,-9 4-25,2 6-2795,-14 0 2847,-5-5 27,-6 0-172,-2-2-540,-24 9-816,7-8 33,3-4 1,-1 0-1769,-2-1 2884,-4-2 0,15-3 0,1-1 0</inkml:trace>
  <inkml:trace contextRef="#ctx0" brushRef="#br0" timeOffset="7955">19706 5408 10068,'6'5'1128,"0"-1"-355,-6-4-322,0 0 137,111-3-2227,-83 3 1,1-1 1580,5 0 0,7 0 0,0 0 0,-5 0-461,2 1 0,-2-1 521,-9 1 0,0 0 0,0 0-143,1 0 0,-1 0 1,3 0 97,0 0 0,2 0 1,1 0-1,-1 0-481,2 0 1,0 1 0,1-1-1,-1 1 312,0-1 0,0 0 0,0 0 0,-1 1-148,-2-1 1,0 1 0,-2-1 0,1 1-734,3-1 1,0 0 0,-2 0 1055,6 1 1,-3-1 0,-3 0-1,-4 0 1,-3 0 0</inkml:trace>
  <inkml:trace contextRef="#ctx0" brushRef="#br0" timeOffset="18474">18736 6323 16467,'2'7'-96,"0"-1"96,-2-6 432,0 0-993,73-21 605,-48 15 0,0 1 0,2-1-627,2-2 1,3 0-1,0 0 1,-1 1 652,5-1 0,-1 1 0,1 0 47,-2 1 1,0 1-1,1-1 1,-2 1-118,3-1 0,-1 0 0,4 0-101,-8 2 0,3 0 0,2-1 1,2 0-1,-1 1 0,-1-1 0,-2 2-555,3-1 1,-3 0-1,0 1 1,0 0 0,1 0 442,-1 0 0,1-1 0,0 1 0,0 0 0,0 0 0,-1 0-443,2 1 1,0 1-1,-1-1 1,-2 1 0,-4 1-438,0-1 1,-4 0 0,1 1 866,9 1 1,0 0-1,-6 0 1,-1 0-1,-4 2 1</inkml:trace>
  <inkml:trace contextRef="#ctx0" brushRef="#br0" timeOffset="19171">19337 6514 13179,'1'5'93,"30"-11"1,10-6-480,-8 1-707,-2 0 1,7-1 0,-7 1-217,2-2 1398,-9 4 1,-6-2-264,-17 0 844,-2 0-130,-18 9 1,-6 5 119,-10 3-415,11-1 0,-1 2-42,1 3 0,0 3 122,-1 5 1,0 1 520,4-4 1,3 1-705,0 7 1,5-1-143,8-2-125,11-2 1,5 0-768,10-6 0,5-4 61,-3 4 1,2-3-263,2-5 1,4-4 0,-3-1-547,-1 0 1,-1-3 1147,11-3 0,-3 0 0,-3 1 0,-5-2 0</inkml:trace>
  <inkml:trace contextRef="#ctx0" brushRef="#br0" timeOffset="19338">20074 6405 14955,'-30'10'257,"0"0"1,1 3-1,-2 1 1,2 1-373,0 2 0,1 1-798,5-4 1,-1 1 0,2-1 506,-4 1 0,4-1-765,4 2-461,-3-3-502,15-6 1468,-2-2 0,4-3 0,2-2 0</inkml:trace>
  <inkml:trace contextRef="#ctx0" brushRef="#br0" timeOffset="19460">19856 6432 14518,'17'31'-494,"-1"1"0,1-1 0,-3-4 0,0-2 0,-1-4-325,0-2 0,0-4-665,6 4-342,-2-4 1826,2-4 0,-11-6 0,2-2 0</inkml:trace>
  <inkml:trace contextRef="#ctx0" brushRef="#br0" timeOffset="19820">20279 6418 13843,'3'7'1352,"0"-2"-411,-3-5 39,-21 103-2619,18-69 1,0 1 984,-1-4 0,-3 5 0,1 0 0,3-5 496,2 6 0,3-5 696,-1-10 0,1 0-1604,2 12 1,0 0 569,-1-12 0,-2 0 378,2 4 1,-3-2-264,-4-9 199,-8-18-1036,2-6 1454,0-11 1,1-6 117,4 0 1,3-1-649,-3-6 1,3 0 503,3 4 0,3 1 161,4-1 0,1 2-150,-2 7 0,1 1 1417,7-11 0,1 2-1114,2 6-390,3 0 1,-11 18 134,-5 5 25,-1 4-34,0 2 485,-13 21-786,-3-13 1,-2 0-1599,0 3 1,-3 0 1140,-4-2 1,0-3-197,-12 5-2236,2-2 2930,-5-3 0,18-7 0,-1-1 0</inkml:trace>
  <inkml:trace contextRef="#ctx0" brushRef="#br0" timeOffset="20839">22505 6022 12828,'5'7'62,"-2"-1"66,16-12 1,6-6-3310,9-1 3344,-5 4 0,7-3 0,2 0 1,-4 3-332,-4 1 1,-2 3 0,3-2 149,1 0 1,4-1 0,0 1-1,-3 1-3,-1 2 1,-2 1 0,1 0-44,-2 1 0,2 0 1,0 0-1,-2 0 193,0 0 0,-1 1 1,1 0-842,3 0 1,3 0-1,-2 2 1,-6 0-782,-6 3 1,-3 1 785,14 7 97,-62 4 634,4-8 0,-6 0 1,0-1 144,5-1 1,1 0 0,-2 0-35,0 0 0,-1 0 0,-1 0 1,-2 0 450,0-1 1,-2 1 0,0-1 0,-1 0 0,3-1-196,-3 1 1,2 0 0,1 0 0,-2 0-250,3-1 1,-2 1 0,0-1 0,2 1 0,2-1-66,-3 1 1,2-1 0,5 0 104,3-1 0,4 1 0,-9 0-412,16 1 337,32-4-29,11 1-52,-1-3 1,4 0 43,1-1 0,2-2 107,-9 1 0,1 0 0,2 0-139,1-2 0,2 1 0,5-1-243,-10 1 1,3 0 0,3 0-1,1 0 1,1-1 0,0 1 0,-1 1-206,-4-1 0,1 1 1,0 1-1,0-1 1,0 0-1,0 0 0,0 1 1,1-1 204,0 0 0,2-1 0,-1 1 0,1-1 1,-1 1-1,0 0 0,-2 0 0,-2 1 0,9-1 1,0 0-1,-3 1 0,-3 0 0,-6 0 0,-2 1 1,0 0-1</inkml:trace>
  <inkml:trace contextRef="#ctx0" brushRef="#br0" timeOffset="25995">10174 10064 8441,'6'8'860,"-1"-3"1078,-5-5-1081,0 0-600,40 4 184,-11-2-348,-2-2 0,9 1 0,1 0 1,-4-1-674,-6 0 1,-3-1 0,4 0 579,4 0 0,4-1 0,0 1 0,-3 0-13,-2-1 0,-2-1 0,2 1-139,1-1 0,3 0 0,0-1 1,-1 1 84,-4 0 1,-1 1-1,0-1 1,1 0 17,6-1 1,1 0 0,1-1-1,-2 1 4,1 0 1,-1 0-1,4-2-346,-10 1 1,4-1-1,2-1 1,0 0 0,1 0-1,-3 0 1,-3 0 311,6 0 0,-4 1 0,0-1 0,3 0-122,-1-1 1,5-1 0,1 0 0,-1 0 0,-3 0-1,-5 0 98,-1 0 1,-3 0-1,-2-1-37,9-4 0,-1-2 109,-4 1 0,-2-3 125,-3-5 1,0-5-1,-4 2 1,-1 1 1,-2-1-84,-1-2 0,-1-2 0,-3 2 64,-7 2 0,-3 1 267,0-1 1,-1-2-189,-2 1 1,-2-1 0,0 0-62,-1-4 0,-2-2 42,-3 2 1,-2-5-1,-2-1 1,-1 4-21,-4 0 1,0 3 0,-2-1-55,3 3 0,-1-1 1,0 1-1,-1 2 40,-4 0 0,-1 2 0,-1 4-4,-5-3 0,-1 4-211,8 7 0,-1 0 1,-1 1 154,0 0 0,0 1 0,-5 1-49,-3 1 1,-3 1 0,-3 0 0,-2 2 0,0 0-128,7 2 1,0 2 0,-1 0 0,-1 1 0,0-1-1,0 1 1,0 0 133,1-2 0,1 1 0,-1 0 0,0 0 0,0 0 0,-1 1 0,-1 1 1,-1 1 0,-1 1 0,-2 1 0,0 0 0,1 1 0,1 0 0,2 1 1,4-1 35,-9 1 1,5 2 0,2-1 0,-4 2-41,8-2 0,-2-1 0,0 1 0,-1 1 0,-1 1 0,1 1 145,0 2 1,-1 1-1,-1 1 1,0 1-1,1-1 1,2 1-1,1-1-81,1 0 1,2-1 0,1 1-1,-1 0 1,-1 2-35,0-1 0,-2 2 0,-1 0 1,-1 1-1,3 0 0,1 0 0,4-1 222,-7 8 1,5 0 0,1 3-213,2 0 0,0 3 0,2 1 1,1-2-38,0 1 0,3-2 0,2 5-90,4-1 0,1 5 1,2 1-1,5 0 1,7-3 2,7-5 1,8-2 0,3-1 0,1-1-1,-2 2 57,-3 0 0,-2 1 1,1-1-1,2-1 1,5-2-31,4-5 1,4-1 0,3-1 0,2-2 0,0-1 0,-2-2 0,-2-1 48,4 0 0,-2-3 0,0-1 1,7-1-278,-12-2 1,3-1 0,3 1-1,2-1 1,1 0 0,0-1-1,0 1 1,0-2 0,-1 1-1,-2-2-122,2 1 0,-2-2 1,0 0-1,-1 0 1,1-1-1,0 0 0,2 0 1,1 0 380,-3 0 0,3 0 1,1 0-1,1 0 1,0-1-1,1 1 1,-1 0-1,-2-1 0,0 1 1,-3-1-1,-3 0 1,7 0-1,-4-1 1,-1 1-1,-2-1 1,-1 0-1,1 0 0,6-1 1,0 0-1,0 0 1,0 0-1</inkml:trace>
  <inkml:trace contextRef="#ctx0" brushRef="#br0" timeOffset="27040">13014 9013 13000,'11'1'109,"-2"0"-109,-9-1 215,0 0-15,48-31-200,-18 16-57,-2 3 1,7-3 0,2 1 0,-4 4-1507,2 2 1,0 4 1528,-2-2 1,2 0 0,-3 6 5,-4 8 0,-7 6 28,-2 12 103,-13-3 1,-2 6 0,-2 0 75,-2-1 0,-2 1 0,0 0-42,1 1 0,-1-1 1,1 0-762,-1-1 1,2-1 0,1-4 684,7 13 21,8-4-316,5-7 1,7-2 21,-4-10 0,3-2 0,0-1 95,-1 2 1,0 0-1,1-2 64,4-3 1,1-3 0,-3-2-170,1-3 1,-1-2-173,0 0 1,1-2-134,-2-1 1,2-2 526,0-5 0,2-2 0,-4 1 0,-8 6 0,-1 0 0,10-9 0,0 1 0</inkml:trace>
  <inkml:trace contextRef="#ctx0" brushRef="#br0" timeOffset="27245">13915 8986 12076,'-28'20'289,"-1"1"0,1 0 0,0-1 0,-1 1 0,3-2 0,1 0 0,0-1 0,0 0 0,0 1-902,-6 4 0,1 1 1,0 0-1,1-2 613,-1 2 0,1-2 0,1-1-29,4-3 0,0 0 0,1 0-169,1 0 1,1 0 0,1 1-1442,-7 8 1,2 0-1,7-8 1,6-2 913,14 1 0,0-16 1,4-2-1</inkml:trace>
  <inkml:trace contextRef="#ctx0" brushRef="#br0" timeOffset="27576">13970 8549 12470,'27'-15'655,"1"1"0,-1-1 1,5 1-1,1 2 0,-7 4-480,-3 7-118,6 8 0,-2 4-12,-6 4-44,-5 5 1,-5 3-8,-13 4-160,-1-7 0,-3 0 166,-12 11 0,-4 0-121,1-4 1,2 0 114,0 6 6,3-10 0,7-2 373,23-3-152,4-12-150,3-5 0,6-3 0,2-1-212,7-4 0,2-4 0,0 1-570,-2 2 0,0 1 0,2-3 158,-8 1 0,2-1 0,1 0 0,-3 0 0,-3 1-1086,7-3 1,-2 2 1124,-1-1 0,1-1 1,-5 3-1,1-1 0,-2-1 1</inkml:trace>
  <inkml:trace contextRef="#ctx0" brushRef="#br0" timeOffset="29039">12304 9532 12185,'3'4'1375,"-1"0"-692,-2-4-646,26-32-37,-7 18-41,0-6 1,5 0 13,4 8-1,4 3 1,-3 2-875,-4 1 1,1 0 907,5-1 1,2 0 0,-1 2-12,-2 6 1,-3 1 0,-6 0 0,0-1 207,11 3 1,1 0-623,-1-2 0,-1-1 125,-8 0 0,1-1-536,9-4 0,2-5 830,-10-3 0,0-4 0,-2 2 0,-4 3 0,0 1 0,9-8 0,0 0 0</inkml:trace>
  <inkml:trace contextRef="#ctx0" brushRef="#br0" timeOffset="29807">12359 9737 11502,'6'5'868,"13"-11"0,3-4-868,-1-1-802,4-3 1,2 0 801,4 1 539,3 1-535,-8 4 0,2 0-67,8 0 0,2 1-318,-7 0 1,-1 2 361,5-1 1,-3 2-124,2 0-194,-3 1-316,-11 0 1,3 0-988,9-4 1,0-1 990,-9 3 1,-1-1-903,6-2 1,-3-1 1549,-8-2 0,-10 6 0,0-1 0</inkml:trace>
  <inkml:trace contextRef="#ctx0" brushRef="#br0" timeOffset="30156">12796 9204 14689,'-6'-5'1467,"2"1"-67,4 4-1725,0 0 328,28 12-3,-5-3-184,7 2 1,6 3-11,-6-3 0,3 0 0,-3-1-422,0 1 0,-1 0 616,-2-2 0,1 1 0,-7-2 286,-9-1 84,-2 9 17,-15 3 1,-5 1-328,4-2 1,-2 2-642,-7 5 0,-5 2 1,2-1 549,1-2 0,-2 2-197,2-1 0,-4 4 0,1 1 0,1-3-444,1-1 0,2-1 0,0 1-421,-4 4 1,0 2 0,1-3-547,0 2 1,3-4 1267,-2 5 0,7-14 0,4-7 0</inkml:trace>
  <inkml:trace contextRef="#ctx0" brushRef="#br0" timeOffset="34840">8849 14585 7843,'5'2'2329,"-1"-1"-1079,-4-1-956,1 38-87,-3-2-179,2-15 0,-1 7 0,1 6 1,-1 5-1,1 2 0,-1 3 1,1-1-1,0 0 0,-1-2 1,1-3-1,-1-6-684,1 8 1,-1-6-1,0-1 1,1 2 0,-1 6 649,1-10 0,-1 3 0,1 4 0,-1 1 0,1 2 0,-1 0 0,1 0 0,-1-1 0,1-1 0,-1-3 0,1-3 0,0-4-14,0 13 0,0-7 1,0-1-1,1 4-158,-1-4 0,0 3 0,0 2 0,0 1 0,0 0 0,0-3 0,-1-2 74,1 0 0,0-4 1,0 0-1,-1 1 1,1 2-23,-1-2 0,1 4 0,0 0 1,-1 1-1,1-1 0,-1-3 1,0-3-62,0 10 0,-1-5 0,0-1-234,1 0 1,-1-1 0,1 1-400,0-4 1,0 1 0,0 0 0,1-2 464,-1-2 1,1-1 0,-1 0 354,1 7 0,0 2 0,0-7 0,0 0 0,0-4 0</inkml:trace>
  <inkml:trace contextRef="#ctx0" brushRef="#br0" timeOffset="35344">8767 15008 13207,'4'4'919,"-1"0"-749,16-5 1,12-4 0,-1 0-1810,-2 2 1,2 1 1489,2-1 1,7-1 0,3 0 0,0 1 0,-5 0 179,-5 1 1,-3 1-1,2 0 1,4-1-32,-4 1 0,3 0 1,4-1-1,2 1 0,0-1 1,2 1-1,-1-1 0,-2 1 1,-1-1-239,-1 1 1,-1 0 0,-1-1 0,0 1 0,1 0-1,-1 0 1,1-1 0,1 1 228,-3 0 1,1 0-1,1 0 1,0-1 0,0 1-1,0 0 1,0 0 0,0 0-1,-2 0 1,0 0-80,2-1 0,-1 1 0,-1 0 0,0 0 1,0 0-1,-1 0 0,1 0 0,-1 0 87,6 0 0,0 0 0,0-1 1,0 1-1,-1 0 0,-1 0 1,-1 1-216,-1-1 0,-3 0 0,-1 0 1,1 0-1,1 0 0,4 0-4,-4 0 0,2 1 0,2-1 0,1 0 0,1 0 1,0 0-1,0 1 0,0-1 0,-2 0 0,-2 0-190,2 1 0,-1-1 1,0 0-1,-2 0 1,1 0-1,-1 0 0,0 1 1,0-1 225,3 0 0,0 0 0,0 0 0,0 1 0,-1-1 0,-2 0 0,0 0 184,6 0 0,0 0 0,-2 0 0,-5 0 0,-7 0 0,9-2 18,-8-2 3258,-15 2 0,-5 0-437,-10 1-2279,-1 2 2716,0 1-2034,-1 6-1323,1 15-28,0 6-533,3-7 0,0 4 558,1 3 0,-1 3 0,2 3-23,-1-2 0,2 3 1,-1 2-1,1 2 1,0 1-304,-1-8 0,0 1 1,1 2-1,-1 0 1,0 0-1,1 1 0,-1-2 1,1 0 216,-1 1 0,1 0 0,0-1 0,-1 0 0,1 0 0,0 0 0,-1 0-169,1 1 1,0 1-1,-1-1 1,1 0 0,0-1-1,-1-1 1,0-4 140,0 4 1,0-3-1,0-1 1,0 0-232,0 7 0,-1 1 1,1 3 451,0-9 0,0 5 0,0 0 0,0 1 0,0-3 0,-1-5 0,1 0 0,0-4 0,-1 2 0,1 9 0,0-1 0,0 0 0,0 0 0</inkml:trace>
  <inkml:trace contextRef="#ctx0" brushRef="#br0" timeOffset="35692">8631 16810 10216,'22'4'327,"0"0"1,1-1 0,2-1 0,4 0-57,-1 0 1,4-1-1,3 0 1,2 0 0,1 0-1,1 0-636,-7-1 1,3 1 0,1 0 0,0 0 0,1 0 0,0-1 0,0 1 0,0 0 0,-2 0 147,3 0 0,-1-1 1,0 1-1,0 0 1,-1 0-1,1-1 1,0 1-1,1 0 96,-1 0 0,0-1 1,0 1-1,1 0 1,-1 0-1,1 0 1,-1-1-1,0 1 1,0 0 80,1-1 0,-2 1 1,-1 0-1,1 0 1,0-1-1,2 1 1,1-1-1,3 0-179,-10 0 1,2 0-1,1 0 1,1-1-1,2 1 1,0-1-1,1 0 1,0 0-1,0 1 1,0-1 0,-1 0-1,0 0 1,-2 1-1,-1-1 1,-1 1 86,5-1 1,-1 1 0,-2 0 0,0-1 0,-1 1 0,0 0 0,0 0 0,0-1 0,1 1 0,1-1 0,-1 0 0,2 0 0,1 0 0,2 0-1,0 0 1,-1 0 0,-1 0 0,-1 0 0,-3 0 0,-4-1 0,-3 2 0,-5-1 0,12-1 0,0 0 0</inkml:trace>
  <inkml:trace contextRef="#ctx0" brushRef="#br0" timeOffset="36042">9272 15909 9099,'4'3'619,"19"-5"0,7-5-596,-11 4 1,4-1-529,1 1 1,5-1 0,5-1 0,2 1 0,1 0 0,-2 1 622,0 1 1,1 1 0,1 0 0,0 1 0,1-1 0,-1 0 0,0 1-338,0-2 1,-1 1 0,0 0 0,1-1-1,0 1 1,1 0 0,1 1 218,-4-1 0,2 2 0,1-1 1,0 0-1,1 1 0,0 0 1,-1 0-1,-1 0 0,-3-1 1,-1 1-100,8 0 0,-4 0 0,-2 0 1,2 0-1,4 0-199,-10 0 0,3 0 0,2 0 0,1-1 0,1 1 0,1 0 0,-1 0 0,0-1 1,-2 1-1,-1-1 0,-2 0 206,3 1 0,-1-1 1,-2-1-1,0 1 0,-1 0 1,0 0-1,1 0 0,3 0 1,1 0-1,0 0 1,0 0-1,-2 1 0,-2-1 1,-4-1-1,5 0 0,-1 0 1,1 0-1</inkml:trace>
  <inkml:trace contextRef="#ctx0" brushRef="#br0" timeOffset="36291">10283 15240 13485,'-1'-3'980,"0"1"-846,7 18 0,4 15-1227,-2-2 1,-1 3 0,2 6 789,-4-10 0,1 5 0,1 3 0,-1 3 0,1 0 0,-1 1 0,0-1 0,0-2 0,-1-2 38,1 2 1,-2-2-1,0-1 1,0 0-1,0 2 1,1 3 74,-1-8 0,0 4 0,0 1 0,1 2 0,0 1 0,0 0 0,-1-1 0,0-1 0,0-3 0,-1-2 0,-1-3-151,-1 11 1,-1-6 0,0-1-1,0 4 341,1-5 0,0 3 0,1 3 0,0-1 0,-1-1 0,1-3 0,-2-6 0,1 2 0,-2-5 0,1 1 0,0 12 0,-1 0 0,1-1 0</inkml:trace>
  <inkml:trace contextRef="#ctx0" brushRef="#br0" timeOffset="36929">9423 14325 6196,'0'0'0</inkml:trace>
  <inkml:trace contextRef="#ctx0" brushRef="#br0" timeOffset="37592">9942 14011 7333,'1'5'2363,"0"-1"-2341,2 12 0,1 10-100,0 2 1,1 5-1,0 3 1,0-4-1016,0 0 1,0-2 0,1 2 459,-1 3 0,1 4 0,0-1 0,-1-8 599,1-8 1,-2-3-1050,5 15 1044,-2-8 349,0-5-1268,-3-18 692,-1-5-445,-2-31 711,-3 11 0,1 1 0,0-10 0,-2 3 0</inkml:trace>
  <inkml:trace contextRef="#ctx0" brushRef="#br0" timeOffset="37894">10023 14311 7033,'4'-27'819,"-1"-1"0,1 1 0,0-7 0,1 4-1509,2 9 0,1 3 746,3-2 510,11-9-563,-8 15-3,6-4-53,-8 10 380,2 0-324,9 3 143,-1 10-65,-1 0 230,-9 25-530,-29 2-100,3 1 311,-11-8-110,12-17 998,-1-5-1183,14-2-115,-11-1 0,13 0 43,-5-1 319,2-1-271,1-1 201,4-1 53,-1 1-129,3-1-145,-1 3-392,2-1 739,1 0 0,-3 2 0,-1-1 0</inkml:trace>
  <inkml:trace contextRef="#ctx0" brushRef="#br0" timeOffset="38942">7797 15745 6473,'-4'-3'2840,"1"1"-240,3 2-2446,-12 58-152,9-25 69,0-8 1,0 6-1,-1 1 1,3-4-225,1 6 1,1-3 9,0 3 0,-1-1-601,2-8 1,-1-6-2534,-7-10 2732,9-28 830,-11-14-67,8 9 1,1-1 619,-4-11 1,1-1-461,6 2 0,2 0-63,-2 1 0,2 0-303,4 8 0,2 1 1,0 3 13,-1 6 0,2 2-53,9-6 1,5 3 38,7 9 1,1 6-193,-10-2 1,-1 2 242,8 4 0,-3 5 544,-12 12 531,-16 9-944,-12-9 1,-5-1-150,3-3 0,-3-2 414,-6 1 0,-3-3-215,-11-3 783,5-1-1685,6 0 1613,15 0-490,24 9-332,7 0 0,4 2-147,0-2 0,2 1 0,0-1-752,-2-1 0,-1 0 0,0 0 581,3-1 0,0 0 0,-2-1-1091,6 1 1,-1-2 817,0-2 0,-1-1 1,-7-1-1,-1-1 1,9 0-1</inkml:trace>
  <inkml:trace contextRef="#ctx0" brushRef="#br0" timeOffset="39976">10228 14066 14448,'-26'1'693,"-1"0"1,0 1 0,-9-1 0,3 4-454,13 4 1,2 3-94,-4 4 0,-2 4-112,3 3 0,-3 5 0,1 2 0,2-4-1130,-4 4 1,2 0 1024,6-4 1,-1 3 0,2 0 0,6-4 42,5-5 1,7-1-352,16 13 0,7-2 260,-10-12 0,3-1-1030,12 5 0,3-5 1033,-8-12 1,0-3-5,-4 0 0,2-1-127,7-2 0,4-2 0,-1 0 142,-6-1 1,-1-1-1,0 0-30,1 1 1,1-1 0,-3 0 133,-4-2 0,-4 1 213,-4 3 381,-13 1-230,7 2-248,-39 17 181,10-6-236,-2 1 1,-2 0-392,-6 1 335,-3-1 604,-1-3-736,6-6 0,-5-3 1,4 0-41,8-1 0,0-1-121,-7 0 0,-3-1 0,8-3 84,5-11-186,5-6-61,9 0 1,3-7-1,3 0 298,3 3 0,4 0 0,-1 0 132,-3-6 1,1-1-1,3 2-21,6 2 0,4 2 0,1 3-45,8-4 0,3 4 33,-9 7 0,0 1 0,0 1 54,6-4 0,-2 3 145,6 0 3131,-25 15-1980,-9 1-728,-17 8 1,-4 4-244,-7 3-30,0 0 0,1 3-127,8 0 0,2 3-66,1 5 0,1 4 0,2 2-45,3-1 1,1 1 0,1 0-72,-1 1 0,0 0 0,7-1-30,6-3 0,5 0 1,6-3-209,13-2 0,9-4 0,0-1-57,-1-3 0,0-1 0,1-2-384,-2 0 1,1-1 0,0-1 0,-1-3 355,-1-5 0,-1-2 0,-1-2-746,8-2 1,-2-1-557,-8-1 1,-1-2 1126,6-4 1,-4 1 0,-2 1-1,-7-4 1</inkml:trace>
  <inkml:trace contextRef="#ctx0" brushRef="#br0" timeOffset="41026">8098 15704 12246,'-4'-5'2860,"1"0"-2762,3 5-37,0 0-58,40-5-226,-11 3 0,5-1 0,2 1-597,-4 2 1,1 1 0,0 0 0,0 0-1,-1-1 1,0-1 0,0 2 0,-1 3 471,0 5 1,0 3 0,-2 0 0,-6-1 0,8 5 0,-11 1 0,1 0 0</inkml:trace>
  <inkml:trace contextRef="#ctx0" brushRef="#br0" timeOffset="41209">8002 16728 7050,'-2'-6'1193,"1"1"1413,1 5-2419,123 19-610,-90-18 1,1-2 0,0 0 0,2 1-234,0 2 1,2 1-1,0 1 1,0-1 0,-2-2-165,2-1 1,-1-3 0,-2 0 0,-2 1 693,-4-1 1,-2 1-1,-4 0 1,13-1 0,0 0-1</inkml:trace>
  <inkml:trace contextRef="#ctx0" brushRef="#br0" timeOffset="63190">4903 13724 9528,'11'6'-1101,"-2"-1"2445,-9-5-1346,36 5-165,-16 3 0,0 2 189,10 0 1,-1 2 74,-7 2 0,-5 0-399,1 8 801,-12-6-110,-4 0 426,-4-1-64,-4-2 1007,-19 2-1657,1-5-98,-5 1-3,6-7 197,20-2-197,-6 0-448,14-1 151,1 3 241,1 0 56,8 5 0,1 1 5,2 4 1,0 2 39,1 2 40,-5 0 0,-2 2 395,1 4-524,-4-6 1,-2 0 732,-9-2-76,-5-1-159,-6-2-155,-6-1-114,-4-1-35,-1-4 0,-1-1-240,-7 0-359,7-2 0,2-1-365,1-4-1562,-2-7-645,9-1 2262,-1-16 0,12 14 0,2-4 0</inkml:trace>
  <inkml:trace contextRef="#ctx0" brushRef="#br0" timeOffset="64034">7087 13752 11541,'4'8'2784,"-1"-1"-1004,-3-7-1206,0 0-434,-15 26 0,7-10-92,-4 8 0,0 3-26,6-1-67,0 3-33,6-13-54,7-5 54,2-3-17,6 2-1544,5-6 1,3-1 335,7 1 1080,-4-2 1,2-1-751,-4-3 1,0-1-485,12-2 362,-13-1 0,0 0-730,4-5 1310,-5 0 1,-10 5 0,-5 1 0</inkml:trace>
  <inkml:trace contextRef="#ctx0" brushRef="#br0" timeOffset="64185">7251 13833 14640,'-17'24'464,"0"-1"0,0 0 1,-1 5-1,-1 0 0,3-3-1775,4-4 0,2-1 881,-3 7 0,0 0-1209,0 4 1,2-2 1091,3-9 1,1-2 0,-1 5 0,1-3 0,3-8 0</inkml:trace>
  <inkml:trace contextRef="#ctx0" brushRef="#br0" timeOffset="65237">5189 14844 11507,'5'0'2174,"-2"1"-1975,-3-1-236,39-11-89,-16 7 59,0 0 1,6 1 0,-4 1 75,6 6-185,-8 0 0,-3 2 321,-6 10 303,-5 14-98,-8-6 71,-6 9 59,-8-12 0,-3-1-259,-4 5-1019,3-6 0,0-1 1055,2-3-38,3-4-79,3-2-140,4-4 204,3-2-537,1 0 263,5 0 34,1 1 36,8 1 1894,4 1-2104,1-2 0,2-1-30,16 1-124,-11-1 1,4-2-730,1-2 1,4-2 0,-1 0-1,-3 0 1,-1 0 0,1 0 682,-1-1 0,2 1 1,0-1-1,-5 0 1,5 0-1,-5-1 0,4 0 1</inkml:trace>
  <inkml:trace contextRef="#ctx0" brushRef="#br0" timeOffset="65524">6719 14803 10746,'1'5'3276,"0"0"-2343,-1-5-365,-38 29-462,16-9 1,-1 2-237,2-3 0,-2 1 1,2-1-652,-4 7 1,3-3 336,8-7 0,2-2-772,-3 3-982,2-2-716,4-4 2914,-1-2 0,6-5 0,-1-2 0</inkml:trace>
  <inkml:trace contextRef="#ctx0" brushRef="#br0" timeOffset="65684">6473 14885 14994,'7'3'745,"-1"0"-673,6 28-1593,-1-14 1114,1 5 0,2-1-602,11-2-240,5-1-803,3-4-528,-2-3 2580,5-4 0,-20-4 0,1-1 0</inkml:trace>
  <inkml:trace contextRef="#ctx0" brushRef="#br0" timeOffset="66059">7156 14817 14647,'34'-15'-392,"0"0"0,-7 2 0,-3 5-165,9 12 1016,-22 13-75,0 4 498,-15 4-650,-13 3-240,2-8 107,-7 6-1020,3-2-3,10-8 506,-2 2-19,14-6 264,2-5 459,4 4-252,11 9 39,-7-6 72,7 8 46,-12-9 801,-1 5-248,-3-5 113,-4 2 311,-21 2-1168,4-6-1922,-17 4 1070,9-9-2413,-11 0-12,11-2 3089,-11-1 1,26-3 0,-1 0 0</inkml:trace>
  <inkml:trace contextRef="#ctx0" brushRef="#br0" timeOffset="66735">5599 13997 8892,'30'-3'-1093,"0"0"1,3-1 0,-2 1 805,-9 0 1,-1 1 0,7-1 0,-3-1 0</inkml:trace>
  <inkml:trace contextRef="#ctx0" brushRef="#br0" timeOffset="66902">6063 13833 13333,'6'8'1644,"-2"-2"-1260,-4-6-384,-7 40-353,3-4-693,2-11 1,-1 4-1,2-3-593,1-5 1,1-1 982,4 4 1,1-4-1,0-10 1,3-1 0</inkml:trace>
  <inkml:trace contextRef="#ctx0" brushRef="#br0" timeOffset="67274">7634 13847 11560,'10'6'468,"11"-6"0,1-2-765,-3-2-777,10-2 0,0 0-2203,-4-1 871,4 0 2615,-9 1 1,-11 3 0,-2 0-1</inkml:trace>
  <inkml:trace contextRef="#ctx0" brushRef="#br0" timeOffset="67436">8057 13711 12260,'-5'29'1092,"1"1"0,-2 3 0,-1-2-1027,-1-2-1605,3-2 0,1 1 1540,4 4 0,-1-1 0,3-18 0</inkml:trace>
  <inkml:trace contextRef="#ctx0" brushRef="#br0" timeOffset="67702">8357 13656 12330,'11'8'1320,"-2"-1"-699,-9-7 228,0 0-821,21 55-2496,-16-25 2468,2-7 0,2 4 0,-4-1 1,-8 4 1,-5-2 209,4-6 1,-5 0-214,-8 9 0,-7 2 1,-1-3-830,0-8 0,0-2 0,-2 0 637,3-1 1,0 0 0,-1 0 0,0-2-842,-7 1 1,0-3 0,2-1-605,-3 0 1,0-2 1636,4-2 0,-1-1 0,3-2 0,7 0 0,2-2 0,-5 1 0,1 0 0</inkml:trace>
  <inkml:trace contextRef="#ctx0" brushRef="#br0" timeOffset="67985">6719 13820 13516,'6'2'2343,"0"-1"-1875,-6-1-214,-10 51-368,8-26-1525,-3 7 1,2 1 277,8-5 792,4-1-1070,2-9 1,2 1 98,9 8 1323,-1-12 0,4 0 1,-4-2-1,2 2 1,0-6-1,0 1 0</inkml:trace>
  <inkml:trace contextRef="#ctx0" brushRef="#br0" timeOffset="68334">6336 13820 12566,'6'6'2349,"-2"-1"-1486,-4-5-412,7 45-708,-6-14 1,0 1-1024,2 5 0,-2 1 967,-3-1 1,-2-3-525,-8-1-309,-5-2 803,-2-14 0,-6 0 0,5-1 0,-4 4 0,-3-3 1,0 0-1</inkml:trace>
  <inkml:trace contextRef="#ctx0" brushRef="#br0" timeOffset="68668">4629 13792 12647,'-27'-3'1638,"0"0"0,-2 2-1178,1 4 0,2 3-334,6 12-120,3 8-870,1 7 859,10-14 1,0 2-174,1 10 1,5 2-468,7-5 0,5 1 0,0-1-361,-1 7 0,5-1-87,8-5 1,5-1 0,-1-5-547,-5-8 1,0-3 1352,1 0 1,3 0 0,-5-3-1,2 0 1,3 0 0</inkml:trace>
  <inkml:trace contextRef="#ctx0" brushRef="#br0" timeOffset="69085">4056 15076 12314,'5'6'1193,"-1"-2"-758,22-4 1,8-3-2708,1 0 1634,-1 0 1,6 0-1,-5 0-1001,-8 0 1,-1 0 254,8 0 1,-1 0 1165,-8 1 1,-3 2 0,1-1 0,-1 0 0</inkml:trace>
  <inkml:trace contextRef="#ctx0" brushRef="#br0" timeOffset="69201">4220 15281 16523,'-6'2'-670,"1"-1"-114,21 0 0,19-2 1,-3 0-856,-8 0 1,2-1 1381,7 1 1,7 0 0,0 0-1,-8 0 1,-10-1 0,-2 0-1,8 1 1,-1-1 0</inkml:trace>
  <inkml:trace contextRef="#ctx0" brushRef="#br0" timeOffset="69624">4261 16169 7410,'6'3'-264,"-1"0"1163,15-1 1,6-3-1532,-2 1 1,1 0-754,11 0 0,2-1 1642,-1 0 1,-4 0 0,-7 0-1,1-1 1</inkml:trace>
  <inkml:trace contextRef="#ctx0" brushRef="#br0" timeOffset="69774">4356 16428 16077,'22'3'-841,"-1"0"0,14 0-530,-1-4 0,5-3 278,-7 0 1,1-1 0,-2 1-547,5-1 1,0-1 1169,3 0 1,2 0 0,-7 0 0,3 0 0,-17 2 0,0 1 0</inkml:trace>
  <inkml:trace contextRef="#ctx0" brushRef="#br0" timeOffset="70106">5913 15704 16730,'-9'-5'1114,"-15"7"1,-6 8-793,8 4 1,0 4 0,-1 2-1143,-1-2 1,-1 1 0,0 1 0,1 1 515,3 0 1,0 0 0,1 1 0,2 2 301,1 3 1,1 2 0,2 0 0,2-2-51,-2 7 0,4-1-29,1-5 1,1 1 0,4 0-172,4 1 0,4 1 0,3-3-838,4 3 1,2-1 985,2 8 1,3-6-6,0-15 0,3-6 242,2-6 0,2-4-323,13-5 149,-13 1 0,1-4 243,0-9 0,-4-2 232,3-3 618,-7 4 0,-7 0-302,-28-4-809,-2 9-203,-4 6 0,-8 1 0,0 4-819,-4 7 0,-1 4 0,0-1 928,1-2 0,0-1 0,0 4 153,3 4 0,-1 3 0,2 1 0,6-2 0,8-5 0,2 1 0,-4 4 0,0 1 0</inkml:trace>
  <inkml:trace contextRef="#ctx0" brushRef="#br0" timeOffset="71102">14762 15349 13008,'-7'29'-104,"-1"1"0,1-1 0,0 0 1,-2 7-1,1-1 0,2-2-45,6 6 1,4-3-1491,-2-8 1,1-1 511,1 6 0,1 1 1173,0-4 0,-1-2 1337,1 4-1302,-1-11 0,-5-2 593,-20-10-1472,-11-19 1237,7 3 1,-2-2-111,7-1 0,1 0 646,-4 1 0,3 2-68,-1 4-458,0 7 0,1 4-650,0 7 16,-4 6-19,20-2-342,22-2 288,2-6 52,-2-5 0,3-1-507,3-5 1,4-2 0,-1-1-530,10-5 1,0-1 575,-8 3 1,0 0 0,-1-1 665,9-8 0,-7 1 0,-9 5 0,1-3 0</inkml:trace>
  <inkml:trace contextRef="#ctx0" brushRef="#br0" timeOffset="71339">15390 15322 13734,'-18'-13'2021,"3"3"-1243,-21 11 1,-3 9-879,19 4 1,1 2-702,-10-6 0,-4 0 1,5 5 881,12 6 0,4 4 0,3-2-1417,-1 1 1,2-1 1309,-3 8 1,2 2-33,5-5 0,1 2 1,1-2-515,-1 10 1,1 0 489,1-7 0,0 0 0,1-2-95,1 5 1,1-3-754,-1-9 1,1 0 635,0-1 0,0 1 204,0-2 1,-1 1-1550,0 12 1,-2 0 1615,-4-8 1,0-1 0,4 1 0,-1-2-1,-8-3 1</inkml:trace>
  <inkml:trace contextRef="#ctx0" brushRef="#br0" timeOffset="71486">15022 15882 12314,'5'-1'1541,"16"-6"1,2-4-1828,3 1-4,3-1 1,4-2-1350,4 3 1,0 1 1376,-7 2 0,-1 0 1,2-1-1,-2 2 0,-1 0 1</inkml:trace>
  <inkml:trace contextRef="#ctx0" brushRef="#br0" timeOffset="71687">15527 15745 11424,'31'-6'-343,"1"-1"1,-5 3 0,1-1 0,-3 1-38,-3 1 0,0 0-94,5 0 0,2 1 0,-4 0 0,3 0 0,10 0 0</inkml:trace>
  <inkml:trace contextRef="#ctx0" brushRef="#br0" timeOffset="71836">15595 15909 14087,'-1'7'-345,"20"-3"1,7-4-1412,1-4 1458,-2 0 0,8-1 0,4-1 0,-3 1 0,-7 0 0,-6 0 0,0 0 0,14-2 1,0-1-1,0 0 0</inkml:trace>
  <inkml:trace contextRef="#ctx0" brushRef="#br0" timeOffset="72124">16455 15377 13672,'-2'-7'2296,"0"2"-1927,-15 17 1,-11 18 0,3 3-414,11-4 0,3 2 0,-2 1-776,-5-2 1,-3 2 0,1 0 0,6-1 372,4 2 1,5 0 0,5-4 14,9 3 1,4-6 1124,9-1-1020,-2-8 1,5-6 449,8-14 1,0-5 107,-10 5 1,-1-3-65,10-11 0,-4-3-1173,-16-1 1594,-2-4 1600,-24 1-2678,-14 11 241,10 5 0,-1 1-323,-3 5 1,1 3-1292,-16 5-1414,3 2 2701,14-1 0,1 1 1,2 0-1,-1 1 1</inkml:trace>
  <inkml:trace contextRef="#ctx0" brushRef="#br0" timeOffset="72558">15909 16660 14655,'-36'3'75,"-1"0"1,1-1-1,0 1 1,0 0 0,-1 0-1,1-1 1,-2 1 0,4-1-1,0 0 1,-6-2-441,9 0 1,-4 0 0,-2 0 0,-2-1 0,-1 0 0,1-1 0,2 0 0,3 0 0,4 0-350,-6-2 0,5-1 0,1-1 0,-3 1 740,-1-1 1,-2 1 0,-2-1 0,0-1 0,-1-2 23,5 1 1,-1-1 0,0-2 0,-1 1 0,0-1 0,0-1 0,2 1-189,2-1 1,1 1-1,0-1 1,1 0 0,-1 0-1,0-1 1,0 0 183,-1 1 1,-1 0-1,0-1 1,-1 0-1,1 0 1,0-1 0,2 1-1,1-1-113,0-2 1,0 0 0,2 0 0,1-1 0,1 0-1,1-2 127,-1-5 0,2-1 0,2-1 0,1 0 0,1 0-21,1 1 0,1 1 0,3-1 1,2-6-52,5 1 1,1-5 0,1-3 0,3-1 0,2-1 0,2 2-1,4 2-31,3 1 1,5 2 0,2 1-1,2 0 1,0-1 0,0 0 42,-2-1 0,-1-1 0,1-1 0,0 0 0,2 1 0,1 2 0,3 2-49,1 3 0,3 1 0,1 1 1,1 2-1,1 1 0,-1 1 0,0 1 64,4-3 1,0 2 0,0 2 0,1 0 0,1 1 18,-3 3 0,1 0 0,1 0 0,0 1 0,1 1 0,-1-1-7,1 1 1,-2 1-1,1-1 1,1 2 0,3-1-1,3 2-61,-9 3 1,2 0-1,1 0 1,2 0-1,1 0 1,2 1-1,-1 0 1,2 1-1,-1 1 1,1-1 0,-1 2-1,0 1 46,-2 0 1,1 1-1,1 2 1,-1 0-1,1 0 1,0 1-1,1 0 1,-1 1-1,0-1 1,1 1-1,-1-1 1,0 0 0,0 0-13,0-1 0,-1 0 0,1-1 0,0 0 0,0 0 0,0 0 0,-1 0 0,1 1 0,0 0 0,0 1 0,-1 1 0,1 2 0,0 0-10,-2 2 0,1 0 0,1 2 0,1 0 0,-1 1 0,0 1 0,0 0 0,0 1 0,-2-1 0,0 1 0,-2 0 0,-2 0 0,-2 0 0,-1 0 24,9 4 0,-4-1 0,-3 1 0,-1 1 0,1 2 0,1 3 8,-5-2 1,2 2 0,2 3 0,-1 0-1,1 2 1,-2 0 0,-1 1 0,-2 0-1,-3-1 1,-3 0 12,-1 5 1,-4 0-1,-3 0 1,-1 0-1,-1 1 1,1 1-30,1-1 0,1 1 1,1 0-1,-2 1 1,-2-1-1,-3 0 1,-5-2 39,-5 4 0,-4-1 1,-4-1-1,-3-1 0,-3-1 0,-1-4 1,-4-2 0,-2 0 0,-2-2-1,0 0 1,2-1 0,-1 0 0,2-2 0,-1 0 0,-2-1 0,-5 2 14,4-5 0,-3 1 0,-3 0 0,-2 0 0,-1 1 0,-1-1 0,0-1 1,-1 0-1,1-2 0,0 0-154,1-2 1,0-2 0,0 0 0,-1-1 0,0 0 0,0-1 0,0 0 0,0 0 0,1 0 0,-1 1 11,0 0 0,1 0 0,0 1 0,-1-1 0,1 1 0,0-1 0,-1 0 0,0 0 0,1-2 0,-2 1-217,3-2 0,-2 0 0,0-1 0,-1 0 0,0 0 0,1 0 0,0-1 0,1-1 1,3 1-1,1-1 0,2-1 24,-9 2 1,4-2 0,2-1 0,1 0 0,0 1 0,-5 0 0,0 0 0,2 0 0,4-1 0,1-1 0,-1 0 0</inkml:trace>
  <inkml:trace contextRef="#ctx0" brushRef="#br0" timeOffset="73092">18709 15322 12913,'14'-8'913,"-2"2"-775,-12 6 354,0 0-671,38-24-3098,-22 34 2987,6-15 0,-3 4 384,-13 17 0,-5 8-194,-2 7 0,-4 6 0,0 0 100,1-3 0,-1-1 0,1 2-287,-1-4 1,0 1 0,1 1 0,-1-3 354,1 2 0,-1-3 0,2-2-1,1-1 1,1-2-67,0-2 0,1-2-3,5 15-28,9 1 109,17-21 1,6-4-62,-13 0 1,3-3 165,1-5 1,4-4 0,1 0 0,-3-2-250,5-1 1,-1-3-142,-3 1 1,1-1 0,1-2-615,-3-1 1,0-1 0,0-1 0,-2 0 499,2-3 1,-2-1-1,0 1 1,3 0 0,0 2-1,-5-1 1,-8 0 0,-1 0-1</inkml:trace>
  <inkml:trace contextRef="#ctx0" brushRef="#br0" timeOffset="73287">19569 15349 13280,'-32'13'1092,"0"-1"0,8-2 0,-1 4-736,0 2 1,-4 4 0,-3 4 0,1 0 0,2 0-1013,5-4 1,1 1-1,1 0 1,-1 1 0,0 0 233,-1-1 0,0 1 0,-1 1 0,1 0 0,0-1 0,1 0 79,-5 7 0,1 0 0,1-1 1,2-1 164,0-1 1,2-1 0,1 0-175,0-1 0,1 0 0,1-1-232,1-1 1,0-1 0,0 2 445,-5 8 0,-2 1 0,4-3 0,5-8 0,1-2 0,-5 10 0,0-1 0</inkml:trace>
  <inkml:trace contextRef="#ctx0" brushRef="#br0" timeOffset="73636">19528 14871 12252,'23'-5'304,"8"-5"0,5 1 122,-9 4 1,2 2 0,1 1-1247,2 1 1,2 2 0,1 1 0,-3 1 92,5-1 0,-1 2 1,-3 3 726,-3 4 0,-2 3 0,-7 2 0,-9 1 0,-5 2 702,-2 0 0,-2 2-676,-5 0 1,-4 1-657,-9 10 0,-5 0 822,3-9 0,-2 0 10,2-3 1,-1 0-1,1-2 65,-2-2 1,2-1-37,-3 1 0,2 0-231,-4 3 1896,2 0-2167,26-6 499,17-7 0,6-4-228,-6 3 0,2-2-767,2-3 0,4-1 1,1-1-1,-4-1 393,10 0 1,-1-1 460,-6-1 1,1 0 0,2 0-88,-2 1 0,3 0 0,-1 0 0,-6 0 0,-2 1 0,-2-1 0,6 1 0,0 0 0,0 0 0</inkml:trace>
  <inkml:trace contextRef="#ctx0" brushRef="#br0" timeOffset="77238">23079 5940 6336,'0'4'1279,"-1"-1"947,1-3-1853,38 9-9,-9 1-364,-4-3 0,3 2-45,2 6 0,0 3-20,-8-2 1,-1 2 0,-1 1-495,0-3 1,-1 1-1,0 2 559,3 2 1,1 2 0,-1 1 0,-3-2 17,2 6 0,-2-1-17,3-1 0,1 0 0,1 2-632,-5-5 1,1 2 0,-1-1 0,0 0 630,2 3 0,-1-2 0,1 3 7,0-2 0,1 3 0,0 0 0,-2-2-4,2 3 0,-1-1 0,-1 0 173,2 3 0,0 0 1,0 0 56,-5-6 1,0-1 0,0 2 0,1-1-148,-1 1 0,1 1 0,0 0 0,0 0-391,1 0 0,-2-1 1,2 2-1,1 4 255,-3-7 0,0 3 1,2 2-1,0 0 0,1 2 1,-1-2-1,-1 0 1,-1-3-324,3 5 0,-2-2 0,-1-1 0,2 1 0,1 5 283,-4-8 0,1 2 0,1 3 0,1 1 0,0 0 0,0 1 0,0-1 1,-1-1-1,-2-2 0,-1-3-152,3 7 1,-2-3 0,-1-2 0,-1 1-1,3 4 105,-4-7 0,1 3 0,1 1 0,-1 2 1,1 0-1,0-1 0,-1 0 0,0-2 0,-2-2 87,3 7 0,-1-3 0,-2-1 0,1 2 0,1 4 23,-4-9 0,0 2 0,1 2 1,1 1-1,-1 1 0,1 2 0,-1-1 1,0 1-1,-1-1 0,0 0 1,-1-2-37,-1 2 1,0 0 0,-1 0 0,-1-1 0,0 1-1,0-1 1,0 1 0,0-1 0,0 1 0,0-1 62,1 1 0,0 0 0,0 0 0,0 0 0,0 0 0,0-1 0,-1 1 0,0 0 0,0-1 0,-1 0 0,0 3 0,-1 0 0,0 0 0,0 0 0,-1 0 0,0-2 0,-1 0 0,0-2 0,-1-2 0,-1 7 0,0-4 0,-2-1 0,0 0 0,0 0 0,1 1 0,-1-1 0,0 0 0,-1 2 0,-1 4 0,0-8 0,-1 3 0,-1 2 0,0 1 0,-1 1 0,0 0 0,-1 1 0,1-1 0,-1 0 0,1-5 0,0 1 0,0-1 0,-1 1 0,0-1 0,0 1 0,0 0 0,0 0 0,0 0 0,-1 0 0,1-1 0,1 1 0,-1-1 0,0 1 0,1-1 0,-1 0 0,1 1 0,-1-1 0,0 1 0,-1-1 0,1 1 0,-2 0 0,1 0 0,-1 1 0,0 0 0,-1 1 0,0 0 0,0 0 0,0-1 0,0-1 0,0 0 0,1-2 0,0-2 0,0-2 0,-2 8 0,0-3 0,1-3 0,0-1 0,0 1 0,-1 3 0,-1 0 0,0 1 0,0 0 0,-1 2 0,0-1 0,-1 2 0,-1 0 9,3-7 0,-2 1 1,0 1-1,0 1 1,-1 0-1,0-1 1,0 0-1,0 0 1,1-2-1,1-2-25,-4 8 0,2-3 1,0-1-1,0 0 1,-1 1-1,-1 2 24,3-6 0,-1 1 0,0 2 0,-1 1 1,-1 0-1,1-1 0,0 0 0,1-1 0,0-2 1,1-2 20,-5 8 1,2-3 0,0-2-1,0-1 1,0 2-7,0 0 1,-1 0-1,0 0 1,0 0 0,0 0-19,0-1 1,0 1-1,0-1 1,0 1 0,-1-1-6,1 0 0,1-2 0,-1 1 0,-1 2 0,-2 1-21,3-5 1,0 1 0,-2 1 0,-1 1-1,-1 1 1,0 0 0,0 0 0,-1 0 0,1-1 0,0-2 1,1-1-1,-1 1 1,0 0 0,-1 0-1,1-1 1,-1 1-1,0 0 1,1-1 0,-1 1 19,1 0 0,0 0 0,0 0 0,0 0 0,0 0 0,-1 0 0,1 0 0,0-1 0,0 0 0,0-1 0,-1 1 0,-1 0 0,0 0 0,-1 0 0,2-1 0,-1-1 0,2-2 0,0 0 0,2-2 0,-4 3 0,2-2 0,1-2 0,0 0 0,-1 0 0,1 0 0,0-1 0,0 0 0,-1 1 0,-3 1 0,0 0 0,-2 1 0,-2 1 0,-1 1 0,0-1 0,-1 0 0,2-1 11,0-1 1,0-1 0,0 0-1,0 0 1,0 0 0,0 0 0,0 0-15,0 0 1,0 0-1,0 1 1,-1-1 0,1 1-1,0-2 1,1 0-9,-4 1 0,-2 1 0,1-1 0,2-1 0,1-2 1,5-2 10,-1 0 0,4-3 0,-1 1 0,-4 3 0,-3 2 0,2-1 0,4-4 0,6-2 0,2-2 0,-6 5 0,-1 0 0</inkml:trace>
  <inkml:trace contextRef="#ctx0" brushRef="#br0" timeOffset="78788">11253 9737 10821,'5'6'1243,"-1"-2"-1178,-4-4 139,0 0-204,9-2 3,6 1-86,11-3 1,4 0 37,-2 1 0,0 0-386,7-1 1,4-1 391,-11 1 1,2 1-1,2-1 1,1-1-600,0 1 0,0 0 0,2-1 1,1 1-1,3-1 636,-6 1 1,3-1-1,2 1 1,1-1 0,0 1-1,0-1 1,-1 0 0,-1 1-295,-1 0 0,0-1 0,-1 1 0,-1 0 0,1 0 0,0 0 0,1 0 296,-2 0 0,0 0 0,2 0 0,-1 0 0,-1 0 0,0 0 0,-1 1 0,-2 0-280,4-1 1,-2 1 0,-1 0 0,-1 0 0,2 0 271,1 0 1,0 1 0,1-1-1,0 0 1,-1 0-150,1 1 0,-1-1 0,0 1 1,2 0-1,4 0 166,-9 1 0,2 0 0,2 0 0,1 0 0,1 0 0,1 0 0,-1 0 0,1 1 0,-1 0 0,-2-1-5,2 1 0,-1 1 0,0-1 0,-1 1 0,1 0 0,0-1 0,0 1 0,1 0 0,0 0-3,-2-1 0,1 1 0,0-1 0,1 0 0,0 1 0,0-1 0,0 1 0,-1 0 0,0-1 0,-1 1 0,-1 1-1,6-1 0,-2 1 0,0 0 0,-1 1 0,0-1 0,0 1 0,0-1 0,1 1 18,-3 0 0,-1-1 0,1 1 0,-1 0 0,1-1 0,1 2 0,1-1 0,2 1 1,2 0 2,-9-1 1,2 1-1,2-1 1,0 1-1,1 1 1,1-1-1,1 0 1,0 1-1,0 0 1,1-1-1,-1 1 1,1 0-1,-1 0 1,-1 0-1,0-1 1,0 1-16,-1 0 0,1-1 0,-1 1 0,0 0 0,-1 0 0,1-1 0,0 1 0,-1 0 0,1 0 0,0 0 0,-1 0 0,1 0 0,1 0 0,-1 0 0,1 1-12,-2-1 1,0 0-1,2 0 1,-1 0-1,1 0 1,0 1-1,0-1 1,0 0-1,0 1 1,-1-1-1,1 1 1,-2-1-1,0 1 1,0-1-1,-1 1 1,-2-1-1,0 0-2,6 2 1,-2-1 0,0 1-1,-1-1 1,0 0 0,-2 1-1,0-1 1,0 1 0,-2-1-1,0 0 1,0 1 6,6 1 1,0 0-1,-3 0 1,0 0 0,0 0-1,0 0 1,1 0-10,0 1 1,1-1 0,0 1 0,0 0 0,0-1 0,0 1 0,-1 1 13,-1-1 0,0-1 1,-1 1-1,0 1 1,1-1-1,1 1 1,1 1-16,-5-2 0,0 0 0,1 1 0,0 0 0,1 0 0,0 1 0,1 0 0,1 1 1,1 0-1,0 1 6,-6-2 0,2 1 0,0 0 0,0 1 0,2 1 0,0 0 0,1 0 0,-1 0 0,1 0 1,0 1-1,-1-1 0,0 0 0,-1 0 0,0 0 0,-1-1 0,-1 0 3,6 2 1,-2-1 0,0 0 0,-2-1-1,1 0 1,-1 1 0,0-1 0,1 1 0,1 1-1,1 1 1,1 0 1,-7-2 0,3 1 0,0 0 0,2 1 1,0 1-1,1 0 0,0 0 0,0 0 0,0 1 1,-1-1-1,0 0 0,-1 0 0,-2 0 0,-1-1 1,-1-1-1,-2 0 0,-3-1 0,9 4 0,-3-1 0,-4-1 0,-1 0 0,0 0 0,2 2 0,3 2-26,-5-2 1,2 0-1,1 2 1,2 1 0,0 0-1,1 1 1,0 1 0,-1-1-1,1 1 1,-1-1-1,-2 0 1,0 0 0,-3-2-45,4 4 0,-2-1 0,0 0 1,-2 0-1,-1-1 0,1 1 1,0 0-1,0 0 0,2 1 30,-3-2 0,1 1 0,1 0 0,0 0 0,0 0 0,0 1 0,0-1 0,-1 1 0,-1-1 0,-1-1 1,-1 0-7,5 6 1,-1-1 0,-1 0 0,-2-1 0,0 1-1,-1 0 1,1 0-45,-2 0 0,0 0 0,-1 1 0,0 0 0,-1-1 0,0 0 0,-1-1 90,2 3 0,-1-1 0,0-1 0,0 2 0,1 3 38,-4-4 1,2 3-1,1 1 1,0 2 0,0 1-1,-1-1 1,0 1 0,-2-1-1,-3-1-13,0 3 0,-2 0 0,-1-1 1,-2 0-1,0 1 0,0-1 1,1 0-26,2 1 0,0-1 0,1 1 0,0-1 0,-2 1 0,-2-1 0,-2 1-28,-4 1 0,-1 0 1,-3 2-1,-1-1 1,-1-2-1,-1-2 1,0-4 157,-2 1 0,-1-4 0,-2-1 0,-2 3-55,-2 0 1,-1 2-1,-2 1 1,-2 2 0,-1-1-1,0-1 1,-1-2 190,-2 1 1,-2-1-1,0-1 1,-1-1-1,0 0 1,0 1-169,1 0 0,1 1 1,-1-1-1,0 1 1,-1-1-1,-2-1-17,2-3 1,-3 0 0,0 0-1,-1-1 1,1-1 0,1-1-1,3-3-9,-9 6 0,4-5 1,-6 3-32,9-6 0,-4 1 0,-1 1 0,-2 0 1,0 0-1,2-1 0,1-1-41,-2 0 0,2-1 0,0 0 0,0-1 0,-1 1-6,0-1 0,-1 1 0,-1 0 0,0 0 0,2-1 0,2 0-33,-3 0 1,2 1-1,1-2 1,2-1-42,0-1 0,1-1 1,2 0-61,-6 4 0,3 1 608,0-3 0,0 1-667,-8 5 0,1 0-164,11-5 1,1-1 1073,-2 1 0,3-1-3471,5-1 4616,17-11-1856,9-2 0,-6 0 0,5-1 0</inkml:trace>
  <inkml:trace contextRef="#ctx0" brushRef="#br0" timeOffset="79088">20020 14339 9735,'6'7'1036,"0"-1"-387,0 17 1,-3 5-586,-3-2-1666,9 8 1,0 0 1601,-5-5-81,10-1 512,-8-6 0,0 0-840,3 14 227,0-1 276,-2-17-94,-4-15 770,28-5-378,6-7-324,-12 4 1,2-1-19,-1-2 1,1-1-50,-5 2 1,2-1-59,7-1 0,6-2 0,1 0 57,-3 2 0,2-1 0,-1 0 0,-1 1 0,2-1 0,-3 1 0,1-1 0,-2 2 0,1 0 0,-1-1 0</inkml:trace>
  <inkml:trace contextRef="#ctx0" brushRef="#br0" timeOffset="81374">21044 15213 11101,'9'0'1445,"-2"1"-441,-5 21 0,-4 8-763,0 1-854,0 5 1,1 4 613,-1-9 1,0-1-2,1-7 0,0 1 14,0 5 0,0 4 0,1-3-45,0-2 0,0-1-684,-4 5 0,0-2 457,8 1-30,-12-18 531,12-5-768,-5-4-2752,-3-39 963,3 8 1478,2 2 0,2-6 0,0 3 932,1 0 1,2 1-543,0 3 1,0-2 0,2 0 843,0-1 1,1-1 0,0 2-218,2-3 0,0-1 18,-1 6 1,-1-1 0,1 2-182,-1 2 1,1 2 379,6-13-110,4 3-288,-7 11 1194,9 1-1440,-8 21 2402,-1 1-1974,-5 23-75,-8-6 97,-5-2 0,-5 1-261,-17 3 0,-3-2 781,10-5 1,-1-2-1641,-4-1 1,-4-1-1,6-4-2361,-3-3 3116,-2-3 0,21-2 0,2-2 1</inkml:trace>
  <inkml:trace contextRef="#ctx0" brushRef="#br0" timeOffset="81638">21385 15090 10166,'9'24'758,"0"1"1,-1-7 0,0 0-758,0 6 1,0 0 239,14 6-549,3-19 11,0-1-168,8-21 267,-15-3-375,2-7 0,1-4-294,-2 0 1,0-1 311,-1 1 0,1-1 564,-3 3 1,-1 1 97,2-4-3384,-6 5 3132,-2 4 0,-6 8 1,-3 8-1</inkml:trace>
  <inkml:trace contextRef="#ctx0" brushRef="#br0" timeOffset="82506">21931 15062 10681,'4'2'3276,"-1"0"-2458,-3-2-176,-58 14-855,42-3 0,0 1-1387,-17 0 1,1 2 1224,13 16-1213,15-7 902,3-6-2444,4 3 599,13-8 1729,-3-6 430,11-2 1170,-8-9-1372,9-8 574,-7-1 1219,-1 1 0,0 0 393,-2 0 1664,2-2-2311,-13 12 108,-9 4-793,10 2 180,0 27-525,7-15-8,2 20-114,-8-21 52,19-4-1136,-1-9 462,9-5-58,-15-6 1,-2-3 309,2-4-1082,1-6 1,-2-2 520,1-4 1185,-4 5 1,-1 0-402,1-6 1009,-1 1 1643,2-5-1237,-5 12 1271,0-1-2074,-8 17-449,-1 3 162,-1 8 3167,0 3-3097,0 22-147,10 4 86,-3 2-1135,3-18 1,1-2 999,2-5-666,10 3 266,-6-14 426,1-2-216,1-13 179,-8 4 0,3-3 1,0 0 825,-1 3-153,0-5 311,-11 15 2438,-8 1-2270,6 7-950,12 10-162,-6-1-3171,17 12 2820,-10-15 245,4-1 1,3-1-159,0-6 0,0-1 238,0 2 1,1-2-86,4-5 0,-2-3 27,1-3-309,-2-4 1,2-3-814,-5 2 0,-1-1 1330,1 1 0,-2 0 265,11-7 6,-18 15 38,-3 2 1229,6 3-780,4 3-79,6 1-309,1 0 0,2 0-433,-6-2 1,4 0 70,5 0 1,7 0 0,3 0-1,-1 0-322,-4-1 0,1-1 1,1 0-1,0 1 1,-1-1-120,0 0 1,0 0-1,0 1 1,0-1-1,-1 0-241,0 0 1,1 0-1,0 0 1,-2-1 0,-3 0 520,3-1 0,-3 0 0,-3 0 0,-6 1 0,-1 0 0,0-2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18:18.2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5927 7579 8209,'5'5'2724,"-1"-1"-2335,-4-4 1081,0 0-1055,-4-1-45,3 0 414,3 0-526,0 1-149,5 0-28,-6 0-182,-1 0 34,8 0 78,3 0-8,0 0 0,9 0 2,-12 0-5,9 0 37,-5 0 8,13 0-51,0 0-220,5 0 232,-5 0-3283,6 0 3270,-5 0 7,9 0-380,-9-1 0,0 1 380,8 0 1,-6-1 1,-1 1 0,3-1-2,0 0-28,1 1-8,-3 0-119,-6 0 0,2 0 158,5 0 0,-1 0-8,-3 0 1,0 0-13,6 0 1,-2 0 16,-3 0 171,7 0-164,-11 0 0,0 0-1,7 0 614,-6 0 0,0 0-614,2 0 64,-1 0-70,1 0 0,-2 0-9,1 0 414,-4 0 1,1 0-415,13 0 1,1 0-1181,-15 0 0,-2 1 1189,-2-1-22,6 2 0,4 0 27,-4 0 1,0-1-6,0 1 0,0 0-34,6-1 1,-1 0 33,0 0 1257,8-1-1259,-14 1 1,1 0-15,16 1-61,-16-1 0,0 0 56,-1 1 0,-1-1 18,5 1 3,7-1 15,-10 1 1,1-1-19,-3 0 0,0-1-14,4 1 1,0 0 21,14 0-5,-8-1 3194,-1 0-3179,-6 0 1,0 1-10,4-1-577,-7 0 1,-1 1 570,1-1-56,0 1 56,0 0 50,9-1-29,-10 1 0,2-1-18,0 0 0,1 0-610,-1 1 1,-1-1 611,11 0-5,-11 0-1099,-2 0 1096,-1 0 956,6 0-1043,-8 0 9,2 0-45,-12 0 11,-4 0-1859,-1 0 1974,-10 0 0,8 0 0,-8 1 0</inkml:trace>
  <inkml:trace contextRef="#ctx0" brushRef="#br0" timeOffset="5952">12126 5927 9922,'1'5'1193,"-1"-1"-294,0-4-765,-4 0 186,3 1-122,-4-1 480,-2 0 177,-8 0-685,0 0-27,-5 3-8,7 1-18,-2 4-1,-1 4 1,-2 2-29,-1 5 0,-1 1-335,1-1 1,0 1 197,-1 7 0,4 0-32,4 1-205,8 5 1,4 1 86,14 2 29,-6-10 1,4-3 30,7-12 0,3-4-15,7-3-94,3-11 0,2-8 311,-6-5 1,-2-3-47,1 1 0,-1-2 64,-4-9 0,-6 1-1317,-8 2 1242,-1-7-2396,-10 7 2390,-2 9 0,-6-3-1031,-1 12 714,-4 1 190,-1 2-427,-1 1-625,-1 3 907,-9 0 0,16 3 0,-6 1 0</inkml:trace>
  <inkml:trace contextRef="#ctx0" brushRef="#br0" timeOffset="6351">12372 5722 10757,'3'7'1571,"-1"-2"-1210,-6 17 0,-2 5-361,4 1-793,-3 6 0,0 1 749,5 2 21,0-11 1,0 0-23,-4 13 285,7-16 0,0 1-247,-5-3 0,1-2 5,8 4-7,-7 3 83,0-20-584,2-5 158,1-1-21,2-3-299,19-18 616,-11 8 494,16-13-555,-17 17 16,0 3 11,-2 2 62,6 10 34,-3 8-6,0 4 0,-7 5 171,-4 2 47,-4-6 936,-18 11-547,-8-14-854,11-7 1,-1-1 246,-17-1-48,9-3-187,0-3-353,3-1-143,-5-13 1,15 10 0,-2-10 0</inkml:trace>
  <inkml:trace contextRef="#ctx0" brushRef="#br0" timeOffset="6824">12768 6009 7145,'-14'-5'3276,"3"2"-98,11 3-2962,0 0-216,-35 12-387,20 3 252,-4-3 1,2 1 42,13 7-51,9-2 53,3-4-31,3 0-141,6 3 0,1 1 256,6 8 6,-6-8 0,-2 0 202,-3 6-31,-10-12 100,-4 0 121,-12-3-599,-3-3-463,-5 0-291,4-4-1780,7-2 431,2-1 2310,2-6 0,3 4 0,1-2 0</inkml:trace>
  <inkml:trace contextRef="#ctx0" brushRef="#br0" timeOffset="7006">12973 6104 11742,'4'5'1031,"-1"-1"-866,-3-4-165,38-11-235,-16 5-265,3 1 1,5-2 0,-3 2-1140,-2 1 1,-2 2 1320,6-2 1,-3 1-1,2 0 1,-20 3 0</inkml:trace>
  <inkml:trace contextRef="#ctx0" brushRef="#br0" timeOffset="7419">13451 5927 11348,'-1'-8'1419,"0"2"-1192,1 6-443,55-11-2162,-28 6 2337,9-1 0,0-1 5,-8 4-65,-1 0 588,-3 1-531,2-1 122,-9 2-78,-5 0-364,-15 3 266,-6 2 110,-6 6 1,-3 4 90,-2 4 1,0 2-1102,0-1 0,1 0 1057,-1 3 0,2-1 87,2 2-74,2 0-26,6 1 1,2 0-53,0 1-539,4-3 0,2-2 545,9-5 0,4-3 0,5-2-6,3-1-626,2-6 1,4-1-804,-2-3 0,0-2 923,1 2 1,-1-2 511,11-9 0,-30 8 0,-2 0 0</inkml:trace>
  <inkml:trace contextRef="#ctx0" brushRef="#br0" timeOffset="7601">13574 6159 8455,'-3'-5'3276,"1"1"-2587,2 4-969,36-6-1359,-10 1 1,1 0 366,4-1 0,0 0 1272,1 0 0,-4-1 0,-10 3 0,-7 2 0</inkml:trace>
  <inkml:trace contextRef="#ctx0" brushRef="#br0" timeOffset="7852">14079 5995 12221,'30'17'21,"-9"-6"0,0-2-130,13 2-115,0 0-1594,-4-2 1101,-15-5-322,-2 0-973,6 1 2012,-9-3 0,1 1 0,-9-2 0</inkml:trace>
  <inkml:trace contextRef="#ctx0" brushRef="#br0" timeOffset="8072">14339 5899 11768,'6'4'1439,"-2"-2"-976,-4-2-7,0 0-140,-42 25-316,18-8-94,-3 2 1,-5 4 0,3-1-1546,3-1 1,3 0 742,3-4 0,0 1 0,1-1 25,1 0 0,2 0-2406,-6 7 2531,8-8 0,2-3 0,8-10 0</inkml:trace>
  <inkml:trace contextRef="#ctx0" brushRef="#br0" timeOffset="8339">14434 5899 11720,'7'7'2493,"-1"-2"-2394,-4 14 0,-3 3-1613,2 4 1546,0 5 0,1 2-7,-1-13 1,0-1 222,0 3 0,1 1-302,-1 4 0,1 4 0,0 0-246,0 1 0,0-1 1,-1 0-222,1 1 1,0-1-1,-1 0 16,0-1 0,0 0 1,0-5-843,-2 5-1930,-2 7 2779,-1-23 0,1-2 0,0-10 1</inkml:trace>
  <inkml:trace contextRef="#ctx0" brushRef="#br0" timeOffset="8551">14489 5968 6893,'7'4'2436,"-2"0"-1997,-5-4 597,0 0-716,36 8 1024,-24 15-1232,7-15 0,-3 2 78,-16 17-190,-7-18 0,-2-1-820,-14 4 1,13-7 0,-8 2 0</inkml:trace>
  <inkml:trace contextRef="#ctx0" brushRef="#br0" timeOffset="8754">14830 5845 11465,'14'13'1669,"-3"-2"-1066,1 20-99,-7-10-813,3 1 1,-2 5 433,-9 5 0,-5 4 0,0-4-573,0-7 0,-3 0 411,-1 2 0,-3 6 0,-2-2 0,0-7-210,-4-4 1,-3-4-523,-4 1 0,-5 2 1,-1-1-1,3-3-324,5-3 1,2-2 0,-3 1 941,-3-1 1,-5 2 0,-1-1 0,2 0 0,7-3-1,0-1 1,3-1 0,-11 1 0,0-1 0</inkml:trace>
  <inkml:trace contextRef="#ctx0" brushRef="#br0" timeOffset="9052">11840 5927 10351,'-3'-7'2685,"0"1"-2252,-10 20 0,-5 12-2072,4 5 1,-1 3 1220,2-10 1,-2 0 0,3 0 361,2 2 0,2 1 0,2-3-120,3-3 1,2-1 148,-1-1 0,2 1-107,4 7 0,1 1-82,-2-8 0,3 0-877,4 5 1,5 2 0,0-3 867,4-2 1,1-3 0,-2 4-1,0-2 1,7-6 0</inkml:trace>
  <inkml:trace contextRef="#ctx0" brushRef="#br0" timeOffset="9451">14653 5367 11751,'30'-3'114,"0"1"0,0-1 0,5 3 1,1 2-1,-1 2-78,-2 3 1,-1 3-1,-2 0-521,9 1 0,-7 5 611,-11 10 0,-11 1 445,-20 0-2086,0-8 1,-4 0 2154,-7 0 0,-2-1-695,6-5 0,0 0 280,-5 2 1,1 1 82,-8 7-308,12-8 15,3 6-15,14-10 112,17 7-107,3-7 57,16 2 954,0-6-1096,-16-4 1,2-1-208,0 0 0,2 0-51,0-1 1,0 1-232,-1-1 1,3 0 295,4 3 1,4 0 0,-5 0 0,9-1 0,-5 2 0,0 0-1</inkml:trace>
  <inkml:trace contextRef="#ctx0" brushRef="#br0" timeOffset="9752">11307 6923 11944,'-4'0'-1590,"0"-1"1643,40 7 544,-10-5 0,8-3 0,4 0 0,0 0 0,-3 0-1417,-1 1 1,0 1 0,0 0 0,3-1 790,-5-1 1,2 0-1,1 0 1,2-1 0,0 0-1,0 0 1,-1 0-14,0 0 1,0 0 0,-1-1 0,1 1 0,-1 0 0,0-1 0,-1 1 65,1 0 1,-2 0 0,0 0 0,1 0 0,1 0-1,3 0-17,-6 1 1,1 0 0,2-1 0,0 0 0,2 1 0,1-1 0,0 1 0,1 0 0,0-1 0,-1 1 0,1 0-60,-3 1 1,1-1-1,1 1 1,0 0-1,0 0 1,0 0 0,1 0-1,-1 0 1,1 0-1,-1 0 1,-1 0 0,0 0-1,0 0 27,1 0 1,-1 0 0,0 0 0,0 0 0,-1 0 0,0 0 0,0 0 0,0 0-1,1 0 1,0 0 0,1 1-109,-3-1 1,1 0-1,1 1 1,0-1-1,0 1 1,1 0-1,-1-1 1,0 1-1,-1 0 1,0-1-1,-1 1 1,-1 0-1,-1 0-164,8 0 1,-1 0 0,-1 0 0,-1 0 0,-1 0 0,-1 0 0,-1 0 0,-1 0 82,3 0 0,-3 0 0,0 0 0,-1 0 0,1 0 0,3 0 214,0 0 0,3 0 0,2 0 0,0 0 0,0 0 0,-3 0 0,-3 0 0,-5 0 0,5 0 0,-5 0 0,0 0 0,0 0 0,0 0 0,0 0 0,1 0 0</inkml:trace>
  <inkml:trace contextRef="#ctx0" brushRef="#br0" timeOffset="9972">12700 7210 5863,'5'1'-65,"17"-6"1,5-2 64,10 0-656,-6-2 1,-1 0-1,-1 5 1,-19 0 0</inkml:trace>
  <inkml:trace contextRef="#ctx0" brushRef="#br0" timeOffset="10170">12754 7265 9698,'-31'21'951,"0"1"0,14-10 1,-1 1-1583,-6 8 0,-3 3 0,3-2 730,7-2 1,3-1 74,1-2 1,1 4-134,5 5 0,3 5 0,1-3-19,3-7 1,2 0 16,6 6 0,4 3 0,3-7-1308,4-12 1,3-5 1251,9 4 0,1-3-705,-5-4 1,2-1 382,-1-1 1,2-1 0,-2-1-414,5-1 0,-1 0 66,-5 0 0,2-1 0,-4-1 686,0-4 0,-4 0 0,3 0 0,-7-4 0</inkml:trace>
  <inkml:trace contextRef="#ctx0" brushRef="#br0" timeOffset="10353">12618 7565 8180,'28'-4'129,"0"-1"1,0 1 0,-1 0-1,1 0-920,-1-2 1,4-1 0,1 0 0,-3 1 141,7-2 1,0 1 648,-2 1 0,2-1 0,-4 1 0,-7 1 0,-1 1 0,6-2 0,0 0 0</inkml:trace>
  <inkml:trace contextRef="#ctx0" brushRef="#br0" timeOffset="10503">13601 7320 12199,'5'0'1382,"-25"23"0,-13 8-1382,19-17 0,0 1-749,-6 4 0,-4 4 0,1 1 0,3-4 393,3-1 1,1-2 283,-3 5 1,0 0 71,2-2 0,2-2 0,1-1 0,-5 6 0</inkml:trace>
  <inkml:trace contextRef="#ctx0" brushRef="#br0" timeOffset="10659">13233 7388 11558,'2'6'1865,"0"-1"-1865,10 10 0,6 4-1242,1-3 0,4 0 149,1 2 1,3 2 0,-1-3 545,2-1 1,-1-3 0,-5-4 0,-3-3 0,-9-4 0</inkml:trace>
  <inkml:trace contextRef="#ctx0" brushRef="#br0" timeOffset="11052">13806 7442 11804,'2'6'2017,"-1"-2"-1448,-4 13 1,-1 5-206,5 4-388,-3 3 1,-3 7 0,2 0-1070,3-4 1,2-2 0,-1 1-1,-1 0 1,-1 1 0,0-2 909,1-1 0,1 0 1,-1-4 145,1 12-540,0-7 1057,-11 3-2096,-8-23 659,-2-4 419,-3-24 300,11-8 2931,1-5-2839,7 7 1,2-3 0,-1 1 195,1 0 0,2 0-329,1-8 0,2-3 0,1 4 420,1 8 1,2 2 359,8-13 0,2 2-127,-6 16 0,0 3-52,4-5 0,2 3-643,5 5 1,0 4 617,7-2-147,-7 5 0,2 4 23,-3 9 0,-1 4-137,4 3 1037,-4 7 0,-9 4-988,-24-5 0,-8-1-305,8 1 1,-3 0-874,-12-5 1,-6-2 0,2-2-415,2-3 0,1-1 416,-9 2 1,1-1 1090,5-4 0,4-2 0,1 1 0,-3-3 0</inkml:trace>
  <inkml:trace contextRef="#ctx0" brushRef="#br0" timeOffset="12354">10843 6623 13958,'-29'8'471,"0"1"0,-2-1 1,0 3-471,7 1 1,-1 1 0,1 0-1002,-8 3 1,-3 2 1080,9-5 1,-5 3 0,-2 1 0,1 0 0,3-2-830,-4 3 0,2-2 0,-1 1 748,4-1 0,-2 0 0,1-1 0,3-1-80,-6 4 0,7-3 241,2 4-875,32-2-460,18-9 1,8-3-354,-4 0 0,1-1 1369,-1-3 1,3 0-1,-2-1 2,-1-1 1,-1-1-243,2 0 1,-1 0 397,-1 1 0,1 0 376,-5-1 1,0 2 0,0 2-242,3 7 1,-2 2 182,3-4 0,-7 3 455,-13 25-47,-24-13 1,-8-1-331,2-3 1,-6 0 17,4-3 1,-5 3 0,-2 0 0,0 0-1,1-2-278,2 1 1,0-2 0,0 0-1,0 1-200,-6 3 0,-1 0 0,1 0 1,2-1 148,1 0 1,2-1 0,3-2-74,3-1 1,4 0-51,-9 15-102,50-7-181,4-18 0,8-4 0,1-2-320,-3 2 0,-1-2 1,4-2 187,-6-1 0,2-2 0,3-1 1,0-1-1,-1 0 0,-2 0 453,0 0 0,-1-2 0,-2 1 0,0 0 0,-1 0 0,2 0 0,-1 0 0,-1 1 0,-2 0 0,2-1 0,0-1 0,1 1 0</inkml:trace>
  <inkml:trace contextRef="#ctx0" brushRef="#br0" timeOffset="13353">16578 6282 9411,'1'3'1367,"-1"0"262,0-3-1335,-11 37-257,7-12-28,0 2 0,0 5 1,-1 0-1633,0 6 1,-1-1 1642,2-11 1,0 1-1,-1-2-17,-6 12 0,-3-3-153,1-13 1,-2-2 202,-1 2 0,-2 1-111,-4 4 1,-4 2 0,1 1-120,2-1 1,0 0 0,0 0 44,-2 1 0,1-1 1,1 0-231,3-3 1,2 1-1,3-5-581,-1 3 943,-1 1 0,12-18 0,1-4 0</inkml:trace>
  <inkml:trace contextRef="#ctx0" brushRef="#br0" timeOffset="13655">16155 6609 8288,'7'3'2644,"-2"0"-2276,11 8 1,5 5-322,5 5 1,4 2-53,-5-6 0,4 2 0,0-1 0,-1 0-694,3 2 1,0-2 0,1 1 720,-3-3 1,2 0-1,-1-1 1,-3-2-47,5 0 0,-1 0 9,1 3 0,2 1 0,-3-1-254,-6-2 1,-2-1 101,4 1 1,-4 0 670,-6-4-1310,-15-9 806,-19-25 0,13 18 0,-13-19 0</inkml:trace>
  <inkml:trace contextRef="#ctx0" brushRef="#br0" timeOffset="13954">16824 6091 12409,'39'0'1653,"-22"4"-1842,9-3 0,0 0-1359,-11 8 1422,1 8 543,-16 19-293,-8-17 1,-1 1-22,2 0 1,0-1 183,-5-2 0,1-3-287,5-6-45,1-2 45,7-4 163,3-2-65,5 1 165,4-1-263,5-3-126,3 0-135,3-4-1378,-3 1 1,1 1 1608,-3 1 0,-2 1 0,18-6 0,-16 7 0</inkml:trace>
  <inkml:trace contextRef="#ctx0" brushRef="#br0" timeOffset="17955">11266 6965 7120,'4'6'583,"-2"-1"201,7 31-675,-1-6-148,0-3 1,2 7-1,1 2 1,-1-4 10,-2-5 0,0-3 0,1 4 17,2 2 0,0 3 1,2 2-1,0 1 1,0-1-514,-1-3 0,1 0 0,0 0 0,0 0 0,0-1 0,-1-2 417,2 6 0,-1-2 0,-1 0 0,2 1 220,-1-1 1,1 2 0,1 0 0,-2-1 0,-2-3-173,-2 7 0,-2-3 1,-1-3 412,0-2 0,-1-1-177,3 10 1,-5-5 41,-11-18-132,5-30-87,-11-2 54,6-7 0,1-8 20,-1-2 1,-2-6 0,0-1 0,1 2-57,-1 1 0,1 2 0,0-5-17,2 11 0,0-5 0,0-1 0,-1-2 1,1 2-1,0 1 0,1 4-214,0-2 1,1 3-1,0 1 1,0-4 122,-1-2 1,0-3 0,-1-3 0,0 1 0,1 0 0,1 4-282,-1-2 0,0 2 0,1 1 0,0-2 254,-1 0 1,0-3-1,1 0 1,-1 0 0,1 3-193,0 0 1,1 2 0,-1 1 0,1-1 185,0 0 1,0-1-1,0 1 1,0-1 26,0 0 0,0 0 0,0 0 0,0 1 0,1-1 0,0 2 0,-1-2 0,1-1 22,0 0 1,-1-1 0,1-1 0,-1-1 0,0-1 106,0 5 0,0-1 0,0 0 0,0-1 1,0 1-1,-1-1-176,0-1 1,0-1-1,-1 0 1,1 1-1,-1 0 1,1 2 142,0 0 0,-1 1 0,1 1 0,0 1 0,-1 1 0,0-1 0,-1 1 0,0 2 0,2 3 584,-1-4 0,2 4-551,1 4 1,1 3 95,2-10 2059,11 27-1978,-2 3 2978,6 3-2972,-5 6-264,-3-2 1954,-4 3-2052,-3-6-184,0 1 330,-5 10 0,3-10 0,-3 8 0</inkml:trace>
  <inkml:trace contextRef="#ctx0" brushRef="#br0" timeOffset="19557">11293 7647 1596,'-10'-31'122,"-1"0"1,1 0-1,-1 0 1,1 0-1,-1 0 1,6 2-1,-1-3 1,1-3-1,0-3 1,1-1-1,0-1 1,0-1-1,0 1 1,1-1-1,1 2 1,-1 1-1,2 2 1,-1 3-1,2 2-97,-1-8 1,3 5 0,0 2 0,0 1-1,1-3 1,0-5-23,-2 8 1,1-3 0,-1-3-1,0-2 1,0-1 0,0-1-1,1 1 1,0-1 0,1 2 0,0 1-1,1 3 1,1 3 0,0 3 65,5-9 0,1 6 0,2 2 1,2 1-1,3-4-13,-3 7 0,1-1 0,2-1 0,0-1 0,3 0 0,0-1 0,1 1 0,2 0 0,1 0 0,1 1-46,-3 5 1,3 0 0,1 0 0,1 0 0,1 1 0,1 0 0,0 0 0,1 0 0,0 0 0,-1 0 0,1 0 0,-1 0 0,-1 1 0,-1-1-7,1-1 1,-1-1 0,0 1-1,-1-1 1,0 0 0,-1 1 0,1 0-1,1 0 1,1 1 0,0 0 0,2 1-1,1 0 1,-2 3 0,1 1 1,1-1-1,1 0 1,1 1-1,1 0 1,0 0-1,0 0 1,1 2-1,0 0 1,0 0-1,-1 2 1,1 0-1,-1 1 1,0 2-1,-1 0 8,2 1 1,0 1 0,0 2 0,-1 1 0,1 0 0,-1 2 0,1 0 0,-1 1-1,1 0 1,1 1 0,0 0 0,0 0 0,2 1-18,-5-1 0,1 1 1,1 1-1,0 0 1,1 1-1,0-1 0,0 2 1,1-1-1,-1 1 1,1 0-1,0 0 0,-1 0 1,0 0-1,0 1 1,-1-1-1,0 0 0,-1 1 0,4-1 0,0 0 0,-1 0 0,0 1 0,0-1 0,-1 0 0,0 1 0,0 0 0,0 1 0,0-1 0,-1 2 0,1 0 0,-1 0 0,0 2-15,2 0 1,0 1-1,0 0 1,-1 1 0,1 1-1,0 0 1,-1 0-1,-1 1 1,0 1 0,0 0-1,-2 0 1,0 1-1,-2 0-30,4 3 0,-1 0 0,-2 0 0,-1 2 0,0-1 0,-1 2 0,0 0 0,0 2 0,0 0 0,0 2-148,-3-2 0,-1 0 0,0 1 0,1 1 1,-1 1-1,0 0 0,0 1 0,0 1 0,-1 0 1,0 1-1,0 0 0,-1 1 0,0 0 57,-3-2 0,1 1 0,-2 1 0,1 1 0,-1 0 0,1 0 0,-2 1 0,1 1 0,-1-1 0,0 0 0,-1 0 0,1 0 0,-2 0 0,1-1 0,-1 0 140,2 3 0,1 0 0,-1 0 0,0-1 0,-1 1 0,0-1 0,0 0 0,-2 0 0,-1 1 0,-1-1 0,-2 1 0,-1-1 0,-1 4 0,-1 1 0,-1 0 0,-2 0 0,-1 1 0,-1-2 0,-1 0 0,-2-2 0,-1-1 0,0-3 0,-3 9 0,-3-3 0,-2-2 0,-2-1 0,0 0 0,0 1 0,0-2 0,-2 1 0,-3 0 0,-3 2 0,0-7 0,-2 2 0,-3 1 0,-1 1 0,-2-1 0,0 1 0,-1-1 0,0-1 0,0-2 52,2-2 0,1-2 0,-2 0 0,1-1 0,-1 0 0,-1-1 0,0 1 0,-2 1 0,0 0 120,2-3 1,0 1-1,-2 0 1,-1 1-1,0 1 1,-1-1-1,1 0 1,-2-1-1,1 0 1,1 0 0,0-2-1,0 0 1,1-2-91,-4 1 1,1 0 0,0-2 0,0 0-1,1-1 1,0-1 0,-1-1 0,0 1-1,0-1-2,-4 1 1,0 0-1,-1 0 1,0-1 0,1-1-1,0 0 1,0-1-1,2-1 18,-3 0 0,2-1 0,1-1 0,-1 0 0,-1-1 0,-5 0-22,9-1 0,-1-1 0,-1 0 0,-2 0 1,0 0-1,-2 0 0,-1 0 0,0 0 0,-1-1 1,0 0-1,0-1 0,0 0-76,4-1 1,-1 0-1,0-1 1,-2 0-1,1 0 1,-2-1-1,1 1 1,-1-1-1,1 0 1,-1 0 0,0-1-1,1 1 1,0 0-1,0 0 1,1 0-1,1 1-9,-2-1 0,1 1 0,0 0 0,0 0 0,1 0 0,-1 0 0,1 0 0,0 0 0,0 0 0,0-1 0,0 0 0,0 0 0,0-1 0,-1 0-2,-2 0 1,0-1-1,-2 0 1,0 0 0,0-1-1,-1 1 1,1-2 0,1 1-1,1 0 1,0-1 0,3-1-1,1 1 1,2-1 0,3 0-33,-9-3 1,5 0 0,2-1 0,1 0 0,1-1 0,-2 0 1,0 0 0,0 0 1,1 0-1,-1-1 1,-1-1-1,-1-3 10,4 1 0,-1-2 0,-2-1 1,-1-2-1,0 0 0,0 0 1,0-1-1,2 0 0,1 1 0,2 2 30,-6-5 0,3 2 0,1 0 0,1 0 1,-2-3-1,-1-2-19,5 3 0,-1-1 1,-2-3-1,-1-1 1,0 0-1,0-2 1,1 1-1,1 0 0,2 1 1,2 0-1,3 3 7,-1-5 1,4 3 0,1 0 0,2 0 0,0-2 0,-1-3-11,1 2 1,0-2 0,-1-2-1,0-1 1,0-1 0,2 0-1,0-1 1,2 0 0,3-1-2,0 0 0,2 0 0,1 0 0,2-1 0,1-1 0,1 0 0,1-2 0,2 0 0,2-1 32,1 8 0,1-1 1,2-2-1,1 0 1,1-1-1,1 0 1,0-1-1,1 1 1,0-1-1,0 1 1,0 1-1,0 0 0,0 1 1,-1 1-9,1-6 0,0 1 0,-1 1 0,0 1 0,0-1 0,1 2 0,1-1 0,1 1 0,2 0 0,2 0-4,0 3 0,1-1 0,2 0 1,1 0-1,1 0 0,1 1 1,0 0-1,0 2 0,1 1 0,-1 1 1,0 3-1,-1 2 4,6-6 0,0 5 0,-1 3 0,2 1 0,2 0 0,4-2 27,-7 5 1,2-1-1,2-1 1,1 1-1,2-1 1,1 0 0,1 1-1,1-1 1,0 1-1,2 1 1,0 0-1,0 1 3,-5 4 0,0 1 0,1-1 0,2 2 1,0-1-1,1 1 0,0 1 0,1-1 1,0 1-1,0 0 0,1 0 0,-1 0 1,1 0-1,-1 0 0,-1-1 0,0 1 0,0 0 1,-2-1-31,1 0 0,0-1 0,-1 1 0,0-1 0,-1 0 0,0 0 0,0 0 0,0 0 0,0 0 0,1 1 0,-1 0 0,2 1 0,-1 0 0,2 0 0,0 1 0,1 1-3,-3 2 0,1-1 1,1 1-1,1 0 1,1 1-1,0 0 1,1 0-1,1 0 1,-1 1-1,1 0 1,-1 1-1,0-1 1,0 1-1,-1 1 1,-1 0-1,-1 0 1,-1 0-1,-1 1 1,-2 0-1,-1 1 0,-2 0-5,11 1 0,-4 0 0,-2 1 0,-3 1 0,0 1 0,0 0 0,1 2 0,3 0 0,3 2-11,-8-2 0,2 1 1,1 1-1,2 0 0,1 0 1,0 2-1,1 0 1,1 0-1,-1 1 0,1 0 1,0 1-1,-1 0 1,-1 1-1,0 1 0,-1-1 1,-2 2-1,-1-1 1,2 4 1,0 0-1,-2 1 1,-1 1 0,0 0-1,-1 2 1,0-1 0,0 1-1,-1 0 1,1 0 0,-1 0-1,1 0 1,0 0 0,0-1-1,1-1 0,1 0 1,0 0-1,0-1 1,0 0-1,0 1 0,0-1 1,0 1-1,-1 0 1,-1 1-1,0 1 0,-1 1 1,-1 0-1,-2 2-41,0 1 0,0 2 0,0 0 0,-1 1 0,-1 1 0,0 0 0,-1 1 0,-1 0 0,-1 1 0,-1 0 0,-2 0 0,-2 0 0,-1 1 0,-3-2-17,0 5 1,-2 0 0,-3 0-1,-1 1 1,-2 0 0,-2 0 0,0 0-1,-2 1 1,-1 0 0,0 0 0,0 1 49,-1-4 0,-1 0 0,-1 1 0,-1 0 1,-1 0-1,0 1 0,-1 0 0,0 0 0,-1 0 1,1-1-1,-2 1 0,1-2 0,0 1 0,0-2 26,-1 3 0,1-1 0,-1 0 0,1-1 0,-1 1 0,-1-1 0,1-1 0,-2 1 0,0-2 0,-1 1 0,-2-2 0,0 1 20,-3 0 1,-1 1 0,-1 0 0,-2-1 0,0 0 0,-1-1 0,0-1 0,0-1 0,0-2 0,0-1 0,2-2 109,-7 5 0,0-3 0,1-3 1,-1 0-1,0-1 0,-1 0 12,0 0 0,-1 1 1,0-2-1,0 1 1,-1-1-1,0-1-3,0 0 1,0-1-1,0 0 1,-1-1-1,-2 1 1,-1-1 13,4-3 1,0-1-1,-1 1 1,-1-1-1,-1 0 1,-1 0-1,-2 0 1,-2-1-1,-1 0-134,7-3 0,-3 0 1,-1-1-1,-1 0 1,-1 0-1,-2 0 1,0 0-1,-1-1 1,0 1-1,0-1 1,1 0-1,-1 0 1,2 0-1,0 0 0,2 0 1,1-1-77,-4 2 0,3 0 0,0-1 0,2 0 0,0 0 0,0 0 0,0 0 0,-1 0 0,-1-1 1,0 1-1,-3-1 0,-1 0-92,7-2 0,-1 0 1,-2 0-1,-2 0 1,0 0-1,-2 0 1,0 0-1,0 0 0,-1 0 1,1 0-1,-1-1 1,1 0-1,1 0 1,0 0-1,1-1 1,2 1-1,1-1 0,2-1 1,1 0-1,3 0-171,-12 1 0,4-1 0,3-1 0,1 0 0,2-1 0,-2 1 0,0-1 1,-4-1 319,3 1 0,-3 0 0,-1-1 0,-2 0 0,0-1 0,0 1 0,2 0 0,1-1 0,2 1 0,3-1 0,4 1 0,-8 0 0,6-1 0,2 0 0,-1 0 0,-4-2 0,1 1 0,0-1 0,0 0 0</inkml:trace>
  <inkml:trace contextRef="#ctx0" brushRef="#br0" timeOffset="20706">19828 6732 8777,'5'36'105,"0"1"1,0-1 0,0 0-1,-1 0 1,1-5 0,0-3-1,0 6-515,-1-6 0,0 4 1,1 4-1,-1 1 1,1 1-1,1 0 0,0-2 1,0-2 314,3 3 0,0-1 0,2-1 0,-1 0 0,0-1 0,0-1-232,0 2 1,-1 0 0,0-1 0,1-1 0,0 2 251,1 3 0,2 2 0,0-1 0,-1-3 0,-3-5 75,2 4 0,-2-6 0,-5-8 0,-1-4 1007,-2-5-478,-2-6 95,-6-26 1,0-12-625,1-5-455,2 11 1,-1-6-1,1-1 1,0 3 372,2-7 1,1-3-51,0 10 0,0-4 0,0-4 0,1-1 0,-1 0 0,0 0-212,0 2 0,1-1 0,-1 0 0,0-1 0,0 0 0,1 0 0,-1 0 191,1 1 1,-1 0 0,1 0-1,-1-1 1,1 1 0,-1-1 0,1 0 152,-1 3 0,1 0 0,-1-2 0,1 1 0,-1 0 0,1 1 0,-1 2 0,1 2-41,-1-5 1,1 3 0,0 1 0,0 1 0,0-1 69,0-2 0,0 0 0,0 0 0,0 1 0,0-1-58,0 1 0,0 2 0,0-1 0,1-3 0,-1-4 174,1 10 0,-1-3 0,1-2 1,-1-3-1,1-1 0,0 0 1,0-1-1,0 0 0,-1 2 1,1 1-1,-1 3 0,0 2-105,0-7 1,0 4 0,-1 2 0,0 0 0,1-2 0,0-3 6,0 5 0,0-2 0,1-4 0,0 0 0,0-2 0,0 1 1,-1 1-1,1 1 0,-1 4 0,1 2 0,-2 6 229,0-14 1,-2 8 0,2 1-165,0 2 0,2 0 0,-1 0 453,1-6 1,0-1-1,-1 3 293,0-1 1,0 3-784,1-3 1,0 5 1582,3 10-1736,5 18 2549,10 3-2543,1 2 1,7 2 67,-2-1 1,6 1 0,2 1 0,1 0-1,-3-1-74,-1 0 0,-1 0 0,0-1 0,2 1 94,1 0 0,2 1 1,2-1-1,-1 1 1,0-1-1,-3-1 11,1 0 1,-3-1-1,2-1 1,5 1 9,-9-1 0,3 0 1,2 0-1,2 0 0,2 0 1,2 0-1,0 0 0,1 0 1,0 0-1,0 0 0,-1-1 1,0 1-218,-3 0 0,1-1 0,-1 1 0,1-1 1,0 1-1,0-1 0,0 0 0,1 1 0,-1-1 1,1 0-1,0 1 0,0-1 0,1 0 153,-3 1 0,0-1 0,1 1 0,0-1 0,0 0 1,0 1-1,1-1 0,-1 1 0,1-1 0,-1 1 0,0-1 1,0 1-1,-1-1 0,0 0 0,-1 0-189,5 0 1,-1 1 0,0-1-1,1 0 1,-2 0 0,1 0-1,-1 0 1,-1 0 0,0 0 0,-1 0-1,0 0 1,-2 0-135,7 1 0,-1-1 1,-2 1-1,0-1 1,-1 1-1,0 0 0,-1 0 1,1-1 288,2 2 1,-1-1-1,0 1 1,0 0-1,-1-1 1,-1 1-1,0-1 1,-1 0-1,1 0 1,-1 0-1,-2 0 1,0 0-1,-3 0 1,-1 1-1,1-1 1,0 1-1,-1 0 1</inkml:trace>
  <inkml:trace contextRef="#ctx0" brushRef="#br0" timeOffset="21856">20880 5831 6537,'1'5'2820,"0"-1"-1809,-1-4-673,17 5-332,-7-3 47,21 4-50,-16-6 75,13-5 152,-10-3-222,-1-1-8,-8-1-58,-7-1 49,-3-6 90,-7-2-75,0 4 196,-3 4 234,-3 6 88,-22 2-224,2 1-205,12 3 0,0 0 67,-5 3-8,3 6-140,-2 12 29,12-3 1,2 2-1086,2-3 1,1 0 1041,3 3 0,2 1-81,2 14 70,5 2-101,10-7 0,3 0-70,2 1-100,3-10 1,5-6-618,-4-16 0,0-6 535,-3 0 0,1-1-42,2-3 1,-2-1 405,1-11 2101,-7-1-1373,-7-6 210,-11-5-792,-5 7-82,-12 6-64,4 11-81,-2 2-1076,-1 2 1,-2 1 1156,-5 0 0,-7-1 0,24 6 0</inkml:trace>
  <inkml:trace contextRef="#ctx0" brushRef="#br0" timeOffset="22323">21221 5558 8632,'4'5'1293,"-2"0"-1256,-17 28 149,12-2 0,0 4-271,-2 1 0,-1 4 0,1-1-792,3-7 1,2-1-1,0 0 755,0 5 1,2 1 0,-1-4 285,1 0 1,0-4 126,0-6 1,1-1-155,-1 11-137,-2-31 411,0-6-711,0-8-111,5-19 285,2 9 0,2 0 81,-3 2 0,2 1 27,3 0 0,0 4-19,1 3 1420,9 3-1212,-3 32-47,-2-8-101,-9 4 1,-5 2 74,-8 10 350,-5-4-80,-4-9 1,-3-3-775,-4 1-779,-10-5 1185,18-17 0,7 4 0,1-4 0</inkml:trace>
  <inkml:trace contextRef="#ctx0" brushRef="#br0" timeOffset="22607">21590 5776 12028,'-6'-6'1401,"2"0"-1401,4 6-119,0 0-1157,-31 51 105,35-24 797,-17 4 1,4-1-109,29-6 171,0 1 311,-6-5 1025,-9 7 0,-3 1-544,-7-6-286,-1 0 0,-4-3 3,-9-9-257,-1-3 1,-3-3 58,-1-5 0,0-1 0,3 5 0,2-1 0,-11-10 0</inkml:trace>
  <inkml:trace contextRef="#ctx0" brushRef="#br0" timeOffset="23057">21754 5872 5679,'4'0'2204,"0"0"198,-4 0-1803,1 0-31,0 0-702,1 1 229,0-1-42,-1 0 282,1 0 66,2 2-113,8 2-252,-1-1-27,16 2-9,-7-3-108,7-1 0,4-1-574,-2-2 1,0 0 389,0 1 1,0-1-364,0-1 0,-4-3-165,-5-5 1,-5 5 0,-8-2 0</inkml:trace>
  <inkml:trace contextRef="#ctx0" brushRef="#br0" timeOffset="23506">22259 5694 6884,'-3'-7'2449,"1"1"-1574,2 6-2068,64 5 191,-33-1 895,5-1 1,-3 0 134,-17-1 769,-22 0 169,-18 6-856,6 1 1,-1 1-34,1-1 0,-1 1 321,-6 10 0,3 4-421,10-6 1,4 2 26,-2 10 0,4 1-4,6 7 10,11-15 0,8-3-575,5-12 0,4-5 1,-2 1-244,-1 3 0,0-1 631,2-4 1,2-1 0,-6-2-334,-4-4-2767,-3 0 3097,-4-3 1,-6 4 0,-2 0 0</inkml:trace>
  <inkml:trace contextRef="#ctx0" brushRef="#br0" timeOffset="23960">22396 5886 6826,'-4'-1'3276,"1"0"-3281,23-1 1,12 0-1246,-12 1 0,0 0 629,16-2 0,-2 0 0,-4 1 0,-19 0 1</inkml:trace>
  <inkml:trace contextRef="#ctx0" brushRef="#br0" timeOffset="24211">22887 5763 11068,'0'7'722,"-20"19"0,-4 3-1175,7-5-640,-1 2 1,-4 5 0,4-4 1019,2 3 1,1 3-1,7-21 1</inkml:trace>
  <inkml:trace contextRef="#ctx0" brushRef="#br0" timeOffset="24359">22710 5804 12011,'31'11'-195,"0"-1"1,1 1 0,-1 0 0,-4 1 0,-2 1 0,-2-5 0,0-7 0,0 0 0</inkml:trace>
  <inkml:trace contextRef="#ctx0" brushRef="#br0" timeOffset="24724">23120 5735 4480,'6'6'3276,"0"-1"-417,-6-5-2590,-10 57-310,6-33 0,1 1-171,0 6 1,0 5 0,0 0-1,0-4-1176,0 2 0,2-2 1243,0-4 0,1 2 1,0-5-209,0 7 1200,-7-10-2446,-8-15 2642,0-10-1051,2-11 0,2-6 16,4-4 0,4-4 34,3-1 0,3-3 0,0 2-41,-1-3 1,2 0 66,6-6 1,3 6 195,1 11 55,1 4 126,4 4 462,8 8-764,-8 4-87,4 8-50,-16 3 2,-2 2-1016,-13 23 62,2-19-356,-12 15 1302,-1-25 0,10-3 0,-3 0 0</inkml:trace>
  <inkml:trace contextRef="#ctx0" brushRef="#br0" timeOffset="24957">23379 5640 2312,'7'4'3256,"-1"-1"-1618,12 18 0,1 9-1257,-12-3 0,-4 2-319,1 6 1,0 5 0,-5-4-943,-8 1 0,-6-3 878,-1-10 0,-4-1 1,0-3-50,-3-2 1,-2-2 462,-1 0 0,-2 0-840,1-2 0,-3 0 1,-3 0 399,2-3 0,-4 0 1,-2 0-1,2-1 0,4 0 1,-1 2-1,4-1 0,-3-1 1,0-1-1,-1-1 1,0 1-1,0 0 0</inkml:trace>
  <inkml:trace contextRef="#ctx0" brushRef="#br0" timeOffset="25224">20893 5558 12128,'-24'29'432,"0"0"1,0 0-1,0 0 1,2-3-1,-1 1 1,3-1-1,6-3-495,4 0 0,7 2-757,6 5 1,4 8 0,3 0 0,1-4-274,0-7 1,1-3 0,1 2 682,1 7 0,1 3 1,-1-1-1,1-9 1,2-8-1,-1-6 0,-4-3 1</inkml:trace>
  <inkml:trace contextRef="#ctx0" brushRef="#br0" timeOffset="25575">23174 5394 9119,'36'5'147,"0"-1"0,0 1 0,0 0 1,-3-1-1,0 1 0,-2 0 0,-6 2-170,-3 3 1,-5 6-654,-6 15 0,-3 9 1,-4-5 1055,-2-10 1,-3 0-83,-3 4 0,-2 4 1,-4-1-1,-2-6 655,-12-4 0,-3-4-833,5 2 1,0 2-1,2-2-7,1-3 0,4 0-56,2 3 1,8-2-2644,19-7 2592,7-2 197,7-3 1,5-2-1498,4-1 0,-1-1 207,1 0 1,-1 0-553,-4-1 1,-5-1 1409,-14 1 1,-6-1 0,-7 1 0</inkml:trace>
  <inkml:trace contextRef="#ctx0" brushRef="#br0" timeOffset="25858">20689 6650 14204,'33'11'750,"1"0"1,-11-7-1,2 0-706,6 0 0,6 1 1,3 0-1,0-2-700,-6-2 1,1-1-1,1-1 1,1 0 0,1 1 635,-3-1 1,0 0 0,2 0 0,0 0 0,4 0 0,4 0-200,-15 0 1,4 1-1,1-1 1,3 1-1,1-1 1,1 1-1,0-1 1,1 1-1,1-1 1,-2 1 0,0-1-1,0 1 1,-3-1-1,-1 0 1,-3 1 118,7-1 1,-3 0 0,-2 1 0,-1-1-1,-1 0 1,1 0 0,0 1 0,2-1 0,2 0-16,-3 1 0,3-1 0,1 1 0,1-1 1,1 1-1,1-1 0,-1 1 0,-1 0 0,-1-1 1,-2 1-1,-2 0 0,-3 0 0,-4 0-203,13 0 1,-6 0 0,-3 1 0,3 0-339,2 0 1,1 0-1,1 1 1,-2-1 0,-3 0 276,3 1 0,-3 0 0,-1-1 0,8 1 0,-1 0 0,-8 0 0,-10 0 1</inkml:trace>
  <inkml:trace contextRef="#ctx0" brushRef="#br0" timeOffset="26308">21481 7169 6036,'5'8'268,"18"-5"0,12-5 0,-6 1-260,-7-1 332,8 1 1,4-1 0,-17 3 1150,-35 4 0,-13 4-359,-2 1 1,-2 1-1652,9-4 0,-1 0 0,0 1 733,-10 3 0,3 0-15,0 4 105,5 4 0,0 4-303,8 2 1,2 1-2,-5-1 0,3 0 36,10-2 1,6-1 35,12 8-439,17-13 1,5-3 73,-9 0 1,3-2-485,9-3 0,5-4 0,-1-1-316,-9-4 1,-2-2 0,1-1 623,1 2 1,1-1 0,-3-1 0,2 1 0,-5-2 0,-1 0 0</inkml:trace>
  <inkml:trace contextRef="#ctx0" brushRef="#br0" timeOffset="26460">21317 7456 9620,'35'-6'-29,"0"-1"0,0 1 1,0-1-1,0 1 0,0-1 1,3-1-1,-5 1 1,1 0-1,-5 3 0,0 0 1,0-1-1,0 1 1</inkml:trace>
  <inkml:trace contextRef="#ctx0" brushRef="#br0" timeOffset="26657">22232 7279 11832,'-31'22'101,"1"0"0,0 0 0,12-8 0,0 0-889,-6 5 0,-5 4 0,1 0 1,7-4-1176,-2 8 1484,9-10 0,0-2 1,2 0-1,-3 2 1</inkml:trace>
  <inkml:trace contextRef="#ctx0" brushRef="#br0" timeOffset="26814">21972 7265 11868,'12'17'752,"0"-1"0,5 2-1008,-1 2 0,2 0-3021,8-3 2867,4-7 0,8 0 1,-7-1-1,5 2 1,-8-4-1,0-1 0,0 1 1</inkml:trace>
  <inkml:trace contextRef="#ctx0" brushRef="#br0" timeOffset="27008">22532 7333 6501,'10'3'3276,"-3"0"-1638,-10 26 0,-6 10 1067,2-3-3042,2-2 0,-1 6 1,1-1 27,2-8 0,2-3 0,0 2-572,0 6 1,0 1 0,0-3 66,1-6 1,0-2 0,0-1 494,0 7 0,0-8-939,-1-15 1258,-6-21 0,4 9 0,-4-13 0</inkml:trace>
  <inkml:trace contextRef="#ctx0" brushRef="#br0" timeOffset="27191">22491 7470 6719,'25'-27'748,"0"1"1,-3 2 0,0 5-366,-3 12 1,0 6 657,1 18 1,-2 6-870,-1-12 1,-3 1 233,1 22 0,-12 3 439,-20-9 1,-7-3-854,10-4 0,-3 0-551,-4-5 1,-3-1 0,2-3-1744,-11-1-975,-1-5 3108,11-13 1,13 5 0,0-5-1</inkml:trace>
  <inkml:trace contextRef="#ctx0" brushRef="#br0" timeOffset="27541">24362 6801 14708,'11'0'666,"20"-6"1,9-3-949,-13 4 0,3-1 0,0 0 0,0 0-811,7-1 1,-1-1 0,1 1 272,-4 0 1,1 1 0,-2 0 0,-4 2 342,-4 0 1,-4 2 0,4-1 0,-8 1 0</inkml:trace>
  <inkml:trace contextRef="#ctx0" brushRef="#br0" timeOffset="27663">24403 7019 15366,'4'4'311,"15"2"0,8-3-1404,4-7 1,6-3 0,-1 0 682,-4 3 0,0 0 1,0 0-1,4-3 1,0-1-1,-7 0 0,1-4 1</inkml:trace>
  <inkml:trace contextRef="#ctx0" brushRef="#br0" timeOffset="28458">26206 5531 12420,'-16'31'1344,"1"0"1,7-1-1378,-3-8 0,-4 4 1,6-2-139,13 10-48,5-16 1,5-2-48,4-2 0,2-2 88,-1-3 1,0-4 233,20-10 158,-22-7-211,-4-3-76,-14-14 0,-5-3 3,-2 4-434,-3-4 1,-3 3-41,-6 15-1095,2 4 1,0 1 818,-6-6 1,-4 2 0,20 6 0</inkml:trace>
  <inkml:trace contextRef="#ctx0" brushRef="#br0" timeOffset="28793">26574 5285 12333,'15'36'451,"-1"0"1,-5-7 0,0 2 0,-3-1-569,-2 1 0,-3-1 1,-1 1-977,1 6 1,-1 1 0,-1-2 650,1-7 1,0-1-1,-1-2 835,-2 7 0,-1-8-766,1-14-1953,1-5 1800,5-7-614,5-5-512,17-17 1652,-2 4 456,-1 1 1,3 0 860,-4 4 1,0 2-58,-4 1 1,0 1 30,4 0-647,-19 14 0,-6 14-541,-5-3 1,-5 2-720,-6 5 0,-1-1-219,2-4 1,-1-1 397,-3-2 0,3-5-2840,8-6 2901,3-4 0,5 1 0,2-1 0</inkml:trace>
  <inkml:trace contextRef="#ctx0" brushRef="#br0" timeOffset="29059">27107 5490 6102,'-3'-6'1602,"1"1"-493,-17 11 0,0 9-1647,17 12-1001,1 2 1,4 1 1420,7-10 1,5-2 339,9 5 0,-1-2-267,-6-2 1128,-6 1 0,-5 2 127,-11 11-1116,4-13 0,-2-1 40,-21 2-1773,2-16 1,-1-3-1639,3 0 3509,-18-8 1,34 2-1,1-3 1</inkml:trace>
  <inkml:trace contextRef="#ctx0" brushRef="#br0" timeOffset="29242">27571 5599 6514,'24'-1'84,"-1"0"0,-1 0 0,0-2 665,6-4 1,0 0-2389,-4-1 1,0 1 1466,-3 2 1,-1 0 0,4-2 0,-1 3 0</inkml:trace>
  <inkml:trace contextRef="#ctx0" brushRef="#br0" timeOffset="29627">28131 5408 13977,'0'-4'566,"0"2"-656,0 2-1730,74-3-1457,-43 3 2742,-3-1 1,5 0 0,-6 0-695,-1 1 1446,-13 0 203,-8 2 137,-13 1 1017,-17 6-803,3 2-382,-9 5-258,15-3 1,1 0-132,-7 8-45,8-5 0,1-1 45,-1 8 199,6-2 0,1 1-20,0 4-125,3-6 1,2-1 117,5 6-71,2-7-3,5 3 1517,3-9-1881,22 0-356,1-6 33,-12-4 0,2-1-580,3-5 1,-1-2-2109,8-2 3053,-13-1 0,-2 0 0,-8 3 0,-3-2 0</inkml:trace>
  <inkml:trace contextRef="#ctx0" brushRef="#br0" timeOffset="29791">28213 5626 13868,'30'2'-1087,"1"0"1,-2-2-1,-1 0 431,-1-3 1,-2 0-1,1-1 1,5-2 0</inkml:trace>
  <inkml:trace contextRef="#ctx0" brushRef="#br0" timeOffset="30014">28759 5476 3662,'1'5'899,"0"-1"1670,-1-4-2658,-18 31 80,7-13 700,-2 2 1,-1 3-1045,-2-2 1,1-2-357,-6 7 350,5-6 0,0-2-991,0 0 1312,-3-1 1,9-8-1,-1-1 1</inkml:trace>
  <inkml:trace contextRef="#ctx0" brushRef="#br0" timeOffset="30192">28637 5517 13423,'3'2'672,"0"0"-669,-3-2-1166,49 41 547,-24-23 389,-5-2 0,3 2 1,0-1 226,4-3 0,-3-3 0,-2 0 0,13 5 0</inkml:trace>
  <inkml:trace contextRef="#ctx0" brushRef="#br0" timeOffset="30438">29073 5490 14020,'5'4'1618,"-2"-1"-823,-3-3-697,-23 92-1553,20-72 1,0 2 1453,-3 4 0,-1 5 1,0 0-1,3-3-83,4 4 0,1-3-119,0-8 0,1 1-277,1 11 0,0-2-1863,1 4 1203,0-7-97,-5-14 363,-4-18-2403,-5-13 2539,1 0 738,-3-18 0,8 23 0,1-4 0</inkml:trace>
  <inkml:trace contextRef="#ctx0" brushRef="#br0" timeOffset="30592">28992 5654 8016,'1'5'2326,"14"-37"-1026,2 1-607,-1 4 0,2 0-377,5 2-18,0 12-30,-6 17-268,-4 2-151,7 10 258,-5 11-51,-5-5-23,-2 6 157,-9-10-190,-5-5-36,-4 2-721,-4-7-2520,-13-1 2457,2-4 1,4 0 0,9-3 0</inkml:trace>
  <inkml:trace contextRef="#ctx0" brushRef="#br0" timeOffset="31059">29606 5148 9248,'5'-1'2284,"0"0"920,-5 1-2722,7 2 221,-4 0-457,5 3-33,-7-1-12,-1 3-3145,1 25 3037,-2-5-91,-1-2 1,0 2-96,-1-5 1,-1 1 109,-2 5 1,0 2 0,0 0-734,-2 8 1,1 0 716,0-3 0,-1 3 0,1-2-2,2-8 0,0-2 0,0 4-199,1-2 1,0 4 0,-1 1 0,1-1 0,0-2-606,0 3 0,0-2 0,0 1 302,0 3 0,0 3 1,-1-1-1,1-3 503,0-4 0,-1-3 0,1-3 0,2-4 0,-1-1 0,-2 2 0,1 1 0</inkml:trace>
  <inkml:trace contextRef="#ctx0" brushRef="#br0" timeOffset="31660">26015 5298 9203,'-5'39'743,"1"-1"0,1-7 0,1 1-1836,-1-7 1,1 2 0,1-1 141,-1 7 0,0 4 653,1-8 0,1 5 0,-1 2 0,1-1 0,0-3-490,-1 6 1,1-3 0,-1 3 352,0-6 0,-1 2 1,0 2-1,1-2 1,1-4 405,1 4 1,2-4-1,-2-4 1,-3-4-1,0-3 1,6 2-1,0-1 1</inkml:trace>
  <inkml:trace contextRef="#ctx0" brushRef="#br0" timeOffset="32042">25796 6842 4225,'-8'-7'737,"2"2"446,29-1 0,16 0-538,-8 1 0,2 0 0,2 0-638,-2-1 1,3 1 0,0-1 0,1 1 96,-5 0 0,0 1 0,0 0 0,4 0 0,5 0-43,-13 1 1,4 1-1,2-1 1,2 1 0,1-1-1,2 1 1,1-1 0,0 0-1,1 1 1,-2 0 0,0-1-1,-1 1 1,-3 0 0,-1 0-98,4-1 1,-3 1 0,-2 0 0,-1 0 0,1 0-1,0 0 1,2 0 0,4-1 0,3 1-37,-13 1 0,3-1 1,1 1-1,3-1 0,0 1 1,2-1-1,1 0 1,2 1-1,0-1 0,0 0 1,1 1-1,1-1 1,-1 0-1,0 1 0,0-1 1,0 1-1,-1-1 0,-1 1 1,-1-1-1,-1 1 1,-2 0-1,-1 0 0,-2 0 1,-2 0 32,11 0 0,-4 0 1,-2 0-1,-2 0 0,-1 0 1,0 1-1,0-1 0,0 1 1,2-1-1,2 1 0,3 0-55,-8-1 1,1 1 0,2 0 0,0 0-1,2 0 1,1 0 0,0 0 0,1 0 0,0 0-1,0 0 1,1 0 0,-1 1 0,0-1 0,0 0-1,-1 1 1,0 0 0,-2-1 0,0 1 0,-2 0-1,-1 0 74,9 1 0,-1 0 0,0 0 0,-2 0 0,0 0 0,-1 1 0,-1 0 0,-1-1 0,0 1 0,0-1 0,-1 1 0,0-1 1,3 0-1,-1 0 0,0 0 0,-1 0 0,-1 0 0,-1 0 0,1 0 0,-2 0 0,1 1 0,1 0 0,0 1 0,0-1 0,0 0 1,0 1-1,0-1 0,0 1 0</inkml:trace>
  <inkml:trace contextRef="#ctx0" brushRef="#br0" timeOffset="32694">26465 7442 13145,'4'8'549,"-1"12"0,-1 5-521,-2 7-1667,1 3 1,0 2 701,-2-11 1,2 3 833,2 1 0,3 6 0,0 0 0,0-4-548,1 4 1,0 1 600,0-7 0,1 4 1,1-2-1,-1-5 309,2-7 0,-1-3-268,9 13-44,-2-9 53,-3-7 17,-2-6 1301,0-21-1175,-5-5 676,-2 0 1,-1-3-981,-1-12 0,-2-2 388,0 6 1,1-1-300,-1 1 0,-1 0 0,1 0-5,0-5 0,0-1 77,-1 0 0,1-2 0,0 0-401,-1-2 1,1 1-1,0-1 541,0 1 0,0 1 0,-1 0 38,1 5 0,0 1 1,0 3-261,0 3 1,0 3 979,0-13 25,0 10-447,0 8 969,10 2-1540,3 6 64,13 1 0,4 1 371,-3 2 0,2 1-340,1 1 0,2-1 0,0 0 58,-2 2 0,0 0 0,4 0-25,-3 1 0,3-1 0,3 1 0,0 0 0,1 0-254,-6 1 1,1-1-1,1 1 1,0 0 0,1-1-1,-1 1 1,0 0 197,1 0 1,1-1-1,-1 1 1,1 0 0,-1-1-1,1 1 1,0 0-243,2 0 1,0 0 0,1 0-1,0 1 1,-1-1 0,-1 0 0,-1 1 230,-2-1 1,-1 0 0,0 1 0,-2-1 0,1 1 0,0-1-253,1 1 0,-1-1 0,0 1 0,1-1 1,-1 1-1,0 0 97,5 0 0,1-1 1,-1 1-1,0 0 0,0 0-33,-3 0 0,-1 0 1,1-1-1,0 1 0,1 0-325,1 1 1,3-1 0,0 0 0,0 1 0,-2-1 0,-4 1 227,-1-1 0,-3 0 1,-1 0-1,1 0 1,6 1-1,4-1 1,-4 1-1,-11-1 1,-6 0-1</inkml:trace>
  <inkml:trace contextRef="#ctx0" brushRef="#br0" timeOffset="33227">27011 7620 12260,'6'0'3033,"-1"0"-2943,-5 0-90,35 9-36,-10-6-220,3 0 0,8 0 0,-4-2-1383,-8-1 1,-1-2 188,15 1 0,-1-1 1328,-16-1 1,-3 1 1479,4-1-1232,-1 0 824,-24 2-995,-4 1-154,-21 0 98,5 1 66,0 1 0,-2 1-1189,1 2 1,0 1 1223,-1 0 0,0 1 25,-2 1 0,2 1 844,5-2 1,1 1-726,0 0 0,0 1 27,1 0 0,-1 1-19,-1-1 1,1 1-33,2 1 1,1 0 66,-10 11-85,11-7 1,3 2-109,3 15-44,-5 0 10,19-12 1,5-2-25,6 0 41,-1-5 1,5-2-188,15-5 0,3-4 80,-13 0 0,0-1 690,2 0 1,3 0 0,-2-2-1812,4-1 0,-3-2 573,-7 1 1,-1-1 677,8-4 0,-2 1 0,-10 1 0,0-2 0</inkml:trace>
  <inkml:trace contextRef="#ctx0" brushRef="#br0" timeOffset="33392">26998 7893 11504,'8'3'854,"-2"-1"-858,14-4 0,5-4-3273,6 0 2455,3-1 0,3 0 88,-12 2 1,0 0 304,12-2 0,0 0 1,-1 1-1,-13 2 0,0-1 1</inkml:trace>
  <inkml:trace contextRef="#ctx0" brushRef="#br0" timeOffset="33563">27872 7606 9746,'3'6'1011,"-1"-2"-375,-20 11 1,-8 2-629,-1 5-8,8-7 0,-4 3 0,2-1 425,4-2 0,1 1-1164,-2 2 1,-1 3 0,1-2-118,2-1 1,-1-1-784,-7 10 1,0-2 1614,5-6 1,7-9 0,4-4 0</inkml:trace>
  <inkml:trace contextRef="#ctx0" brushRef="#br0" timeOffset="33709">27503 7716 12983,'10'5'224,"-2"-1"-224,-8-4-1487,56 33-1790,-24-19 2184,-8-2 1,3 3 0,-2-4 737,-3-6 1,-3-2 0,0 1 0,1-1-1</inkml:trace>
  <inkml:trace contextRef="#ctx0" brushRef="#br0" timeOffset="33943">28118 7606 13434,'7'6'1739,"-1"-1"-515,-16 26-1056,0 2 0,-1 5-1516,1-3 0,0 2 1351,2-6 0,-1 2 0,2-1-27,3-3 1,1 0 0,0-2 20,1 5 0,0 0-54,1 1 0,1 2 0,0-1-124,3 5 1,0-2 82,-1-5 0,0-2-66,1-4 1,0-4-757,-3-10 21,0-6-258,-1-5 1157,-5-18 0,0-7 0,1 11 0,-1-7 0,0-1 0</inkml:trace>
  <inkml:trace contextRef="#ctx0" brushRef="#br0" timeOffset="34126">28022 7948 8842,'9'-27'1638,"-1"-1"0,5-6-1001,-3 11 0,1 2-222,4 2 69,16-3-260,-11 12 182,2 5 0,0 4-199,-4 8 68,9 7 377,-11 10-369,-7-4 5,-1 8-22,-6-9 6,-12 7-524,-10-1-686,-4 0-203,3-11 0,-1-2-2136,-4 1 3089,4-4 0,2-2 0,5-2 0,-2-1 0</inkml:trace>
  <inkml:trace contextRef="#ctx0" brushRef="#br0" timeOffset="34245">28090 7989 14823,'3'1'1747,"0"0"-2840,-3-1 1,0 0 0</inkml:trace>
  <inkml:trace contextRef="#ctx0" brushRef="#br0" timeOffset="34844">25960 5285 15067,'-5'28'352,"-1"-1"1,1 1 0,-1-1 0,0 1 0,-1 1-1,1 1-311,-2 6 1,0 1-1,1 1 1,-1-2-862,1-5 1,1 0 0,0-1 0,0 2 312,0-2 0,1 1 0,0 1 0,0-1 0,1-2 424,1 10 0,1-2 0,1-2-431,0-8 0,0-1 0,0 1 251,0 5 1,1 1 0,2 0-831,5 4 1,3 0 0,0-4 623,1-5 1,0-3 0,-2 2 0,1 1 0,1-8 0,2-11 0</inkml:trace>
  <inkml:trace contextRef="#ctx0" brushRef="#br0" timeOffset="35445">29729 5121 13516,'7'11'1034,"-12"15"1,-8 3-629,-1-10 0,-2 2-1062,1 5 1,-2 8-1,-1 3 1,1-1 0,1-3 81,-2 0 1,1-2 0,0 3 348,3-3 1,0 3-1,-1 1 1,2-1 0,3-3 195,-1 2 0,4-3 0,0 2-127,2 0 0,1 2 0,0 0 0,1 1-125,1-3 0,0 1 0,1 0 1,0 2-267,0-4 1,1 2 0,1 2 0,-1-1 0,1-1 0,-1-3 136,0 9 0,0-3 1,1 0-1,0 1 1,1 0-1,-1-10 0,-2-11 1</inkml:trace>
  <inkml:trace contextRef="#ctx0" brushRef="#br0" timeOffset="37393">26260 5107 13566,'6'-1'764,"-1"-1"-1379,-5 2 1,0 0 0</inkml:trace>
  <inkml:trace contextRef="#ctx0" brushRef="#br0" timeOffset="39468">26124 5217 6974,'2'2'1935,"0"-1"1341,-2-1 0,8-2-3074,-6 1-79,6-2-33,-8 3-121,0 0-61,-4 2 97,-2 2-2,0 0 5,-1 2 1,4-4-9,0 0-9,1-1-1084,1 0 1,1-1 0</inkml:trace>
  <inkml:trace contextRef="#ctx0" brushRef="#br0" timeOffset="40167">25468 5776 7050,'3'4'3276,"0"0"0,-3-4-2061,29 11-1035,-8-5-707,2 2 0,3-1 527,12-1-23,-16-3 1,1-1-9,1 1 1,2-1-417,7 1 1,4 0 0,-3 0-617,-2 0 1,1 1 699,0-1 0,2 0 0,-4 1-929,-3 1 0,-4-1-1985,8 3 2651,-4 3 0,-21-7 1,-7 0-1</inkml:trace>
  <inkml:trace contextRef="#ctx0" brushRef="#br0" timeOffset="40353">25468 6159 12745,'-3'2'2204,"0"0"-2151,30 4 0,14 0-1692,-17-4 1,1-1 1272,9 3 1,5 0-1,3-2-47,-8-3 1,3-2 0,1-1 0,0-1 0,-2 1-244,-2 1 1,-2-1-1,0 1 1,1-1 0,1 0 381,1-1 1,3 0 0,1 0 0,-1 0 0,-3 0 0,-3 0 0,7 0 0,-4 0 0,-5 0 0,-4 1 0,1-1 0</inkml:trace>
  <inkml:trace contextRef="#ctx0" brushRef="#br0" timeOffset="40788">30330 5462 9620,'-37'7'93,"1"-1"1,0 0 0,-1 0 0,1 1 0,0-1 0,0 0 0,-4 1 0,0 0 0,1 0-1,1 0 1,2 0 0,4-1-1028,-3 3 0,3-1 1,-1 2 933,3 0 0,-1 1 0,-2 0 0,2 0 0,5-2 0,-9 2 0,3 0 0,1 1 0,-1 0 0,1 0 0</inkml:trace>
  <inkml:trace contextRef="#ctx0" brushRef="#br0" timeOffset="40952">29729 5831 11169,'-31'6'-91,"0"-1"0,1 0 0,-1 1 0,0-1 0,-4 2 0,0-1 0,0 0 0,0 2 91,3 0 0,-2 2 0,0 0 0,3 0 0,3-2 0,-5 1 0,2 0 0,1 0 0,0 1 0,1-1 0,-1 0 0</inkml:trace>
  <inkml:trace contextRef="#ctx0" brushRef="#br0" timeOffset="41896">27243 9737 13145,'-2'-7'947,"1"1"-527,1 6 403,-52 1-858,30 8 0,-2 1 35,-10-4 0,0 1-263,10 6 1,5 1 262,4 1-3277,4-1 2904,5-2 79,3 0-902,13 6 426,11-4 207,6 3-185,-6-8 0,0-2 577,4 4 171,6 5 182,-15-4 1961,-3 10-1376,-11-9 2509,-6 6-2424,-11-10-628,-14 2-224,5-3-509,-7 1-1875,9-4 2384,10-3 0,1-1 0,10-1 0</inkml:trace>
  <inkml:trace contextRef="#ctx0" brushRef="#br0" timeOffset="42038">27394 9860 11829,'7'4'1395,"-1"-1"-1395,-6-3-588,-12 31-656,8-18-758,-9 23 2002,12-24 0,0-7 0,0 1 0</inkml:trace>
  <inkml:trace contextRef="#ctx0" brushRef="#br0" timeOffset="42163">27476 9627 12890,'0'8'-1730,"0"-3"1730,0-5 0,0 0 0,0 0 0</inkml:trace>
  <inkml:trace contextRef="#ctx0" brushRef="#br0" timeOffset="42764">27790 9668 9522,'0'6'3276,"1"-1"-2747,-1-5-635,-8-1 69,6 1 163,-6 0 172,8 0 1539,0 0-1891,-6 1-88,0 1 52,-6 3 48,-15 12-335,9-4 439,-12 9-14,14-9-110,-2 4-8,6-6-20,0 3-338,6-1 58,6-1 352,3 1-1038,13 1 359,0-7-275,9 1-156,-5-5-659,12-5 1759,-14-1 28,7-4 765,-18-3-382,-3 1-91,-2-1 1393,-2 1-1685,0 5-238,0-2-353,-1 6 3739,0 0-3310,-1 1-119,2 4 334,-1 1-50,1 5 3,0 0-6,1 4 0,0 2 0,1 2-49,-1 2 0,-1 2 47,1-4 1,-2 1 1,1 5 0,-2-1 99,-1-3 1,-2-2-734,-4 1 978,-5 2-13,1-11-177,-9 1-479,-3-5-748,-1-1-949,4-4 2022,5-9 0,9 5 0,-1-6 0</inkml:trace>
  <inkml:trace contextRef="#ctx0" brushRef="#br0" timeOffset="43113">27995 9791 10398,'10'11'1638,"-6"12"0,-4 2-895,-2-5-740,-1 5 0,0 2 39,0 9-51,1-18-134,-1 8 62,3-23-73,0-1-179,7-14 227,2 1-20,8-12-65,2 5 122,-4 5 0,0 0 69,9-6 98,5-2 687,-4 7-606,-11 8 54,3 0-54,-11 8 28,0 3-28,1 4-47,-2 1-132,1 4-1694,-1 16-1583,-7-6 0,10 5 2457,-12-12 1,11-13 0,-7-1 0</inkml:trace>
  <inkml:trace contextRef="#ctx0" brushRef="#br0" timeOffset="43746">27407 10652 6607,'12'0'597,"10"-4"0,5-1-314,-1-1 0,1 1-446,-2 0 1,1-1-1,0 1-291,11-2 1,2 1 453,-10 1 0,3 1 0,-1 0 0,-4 0 0,-3 0 0,0 1 0,5-1 0,-1 0 0,1 1 0</inkml:trace>
  <inkml:trace contextRef="#ctx0" brushRef="#br0" timeOffset="43896">27680 10515 12980,'-16'9'1591,"3"-3"-1367,-5 21 0,2 6-732,2-2-312,4-5 1,-2 5 0,0 1 0,4-5-820,3-5 1,2-1 982,-2 16 1,1-3-1,3-18 1,-1-1 0</inkml:trace>
  <inkml:trace contextRef="#ctx0" brushRef="#br0" timeOffset="44146">27203 11334 5434,'5'5'253,"21"-4"0,9-4-256,-9 1 0,1-2 0,1 0 3,9 1 0,1-1 0,1 0-208,-10 1 1,0-1 0,1 1 0,1 0 194,2 1 0,3 0 0,0 0 1,-2 0-1,-5 1 0,8-1 0,-2 0 1,-5 0-1,-1 1 0,1 0 1,-1 0-1</inkml:trace>
  <inkml:trace contextRef="#ctx0" brushRef="#br0" timeOffset="49720">26220 4821 9813,'26'-15'-523,"0"1"1,-3 4-1,2-1 495,5-6 0,4-5 0,0 3-1065,-4 4 1,1 2 0,0 1 532,2-2 0,0 2 0,5 0 829,-7 5 1,3 0 0,2 0 0,1 2-1,-2-1 1,-2 2-488,0-1 0,-2 2 1,0 0-1,2 0 233,4 1 1,4 0 0,1 2 0,-3 0 0,-5 3 13,-1 3 1,-5 2 0,-1 2-30,2 0 0,-1 3 0,-1 0-149,0 2 1,-1 1 0,-1 1 165,1 1 1,-2 2 0,0 1-9,-1-1 1,-1 2-1,0 4-207,-3 1 1,0 5-1,0 2 1,-2 0-1,-1-3 198,1 5 0,-2-2 0,0 3 1,-3-5 1,1 3 0,0 2 0,-3-2 0,-2-3 41,-4 0 0,-2-2 0,-4 1 66,-2 0 1,-3 3 0,-2-1-1,1-2 30,-1 2 0,-1-2 1,-5 1 92,-2-5 0,-4 3 1,-4 0-1,-1 0 1,-1-3-1,0-2 85,0-4 1,-1-3 0,-1-2 0,-1 0-1,0 1-209,1 1 1,-1 0 0,0 0 0,-1 0 0,1-2 0,-1-3 30,0-1 0,-2-2 1,2-2-1,0-1 1,1-1-30,-9 1 0,2-2 1,0-1-111,-2-1 0,1 0 0,-1 0-59,10-2 0,0 1 0,0-2 0,0 1-52,1-1 0,-1 0 1,0-1-1,-3-2-244,-2-1 0,-3-1 1,-2-2-1,0 0 1,0-1-1,2-1-82,5 0 1,1 0 0,0-2-1,0 0 1,0 0 0,0 0 200,-1 0 1,0 1 0,-1-1 0,0 0 0,1 0-1,1-2 1,1-2 9,0-2 1,1-2 0,1-1-1,1 0 1,2-1 0,2 1 225,1-4 0,2 0 0,2 1 0,-1 0 0,-4-2 0,1 0 0,3 2 0,7-1 0,0 0 0</inkml:trace>
  <inkml:trace contextRef="#ctx0" brushRef="#br0" timeOffset="51549">28008 6200 11168,'7'4'838,"-1"0"-761,12-7 0,5-2 102,12-2-31,-12 3 1,3-1-1,5 1 142,-3 2 1,4 0-1,3 0 1,1 1-1,1 0 1,-3 0-1,-2 0-1110,7 1 1,-4-1 0,1 1 0,4-1 715,-8 1 1,4 0-1,1 0 1,2 0-1,0 0 1,-1 0-1,-2 1 1,-3-1-179,3 2 0,-3 0 0,-2 0 0,1 0 1,0 1 279,2-1 0,-1 1 1,1-1-1,0 1 0,1 0-235,2 0 0,-1 0 0,1 0 1,2 0-1,4 1-54,-11-1 1,2 0-1,2 0 1,2 1 0,0 0-1,1 0 1,0 0-1,0 0 1,0-1 0,-1 1 247,-3 0 1,1 0 0,-1 0-1,1-1 1,0 1 0,0 0-1,-1 0 1,0 0 0,0 0-1,0-1 1,-1 1 0,4 0 0,0 0-1,0 0 1,-1 0 0,0-1-1,-1 1 1,0 0 0,-1 0-1,-2-1 1,5 2 0,0-1 0,-1 0-1,1 1 1,0-1 0,-1 1-1</inkml:trace>
  <inkml:trace contextRef="#ctx0" brushRef="#br0" timeOffset="57873">25946 5203 11804,'1'7'462,"-6"16"0,-3 4-190,-3 8-91,3-10 0,-1 3 1,1-1 51,-2 2 1,1 4-890,2-4 1,-1 6-1,0 1 1,1 0 0,0-4-7,1 1 0,0-4 0,0 4 678,0-2 1,0 4 0,0 1 0,0-1-1,2-4-91,2 2 1,1-3-1,0-2 30,0 5 1,0 0-407,1 3 0,0 3 0,0-4-406,0-5 0,0-3 342,0 7 0,-1-3-42,0-3 557,-1-17 0,1-6 0,0-3 0</inkml:trace>
  <inkml:trace contextRef="#ctx0" brushRef="#br0" timeOffset="58519">29647 5217 10919,'6'5'1915,"-2"-1"-1180,-5 15 0,-7 11 0,1-2-2374,1-2 1,0 1 1460,-1 0 1,0 5-1,0 1 1,0-3 162,1-2 0,-1-1 0,1 0-672,0 2 1,-1-1 0,2 2 647,-1-2 1,1 0 0,1 3-331,0 4 1,1 3 0,1 1 0,1-3-495,0 3 1,0-2-1,1 1 553,0-5 1,0 1 0,1 0 0,-1-2 221,1 4 0,1-1 0,-1-6 0,1 3 1,-3-10-1,1 0 0</inkml:trace>
  <inkml:trace contextRef="#ctx0" brushRef="#br0" timeOffset="61571">26670 6091 4881,'34'-3'10,"0"1"0,0-1 1,0 0-1,0 1 1,0-1-1,0 1 0,0-1 1,2 1-1,1-1 1,0 0-1,-1 1 0,-1-1 1,-4 0-1,-3 1-10,2-1 0,-4-1 0,1 1 3,8 0 0,1-1 0,2 0 98,-6 2 1,0-1 0,1 0-1,1 1-29,2 0 0,0-1 0,2 1 1,5 1-68,-12 0 0,4 0 0,1 1 0,3 0 0,0 0 0,1 0 0,-1 0 0,0 1 0,-1-1-18,1 1 0,-1 0 1,0 0-1,0 0 1,0 1-1,0-1 0,1 1 1,1-1-2,-4 0 1,2 0-1,0 0 1,0 1-1,1-1 1,-1 0 0,0 0-1,0 1 1,-2-1-1,-1 1-53,2 0 1,-2 0-1,-1 1 1,0-1-1,-1 1 1,0-1-1,-1 1 1,1-1-481,6 2 1,1-1 0,-2 1 0,0-1 0,-1 0 0,0 1 416,0-1 1,-1 0 0,-1 1 0,0-1 0,-1 0 0,4 1-1,0-1 1,-3 1 0,-3-1 0,2 0 0,0 0 0</inkml:trace>
  <inkml:trace contextRef="#ctx0" brushRef="#br0" timeOffset="64660">25687 5708 11110,'7'3'70,"19"-7"0,5-4-107,5-2-12,-11 3 1,3-1 0,3 0-772,2 2 1,3 0 0,0 1 0,-4 0 350,1 0 1,0 0 0,5 0 0,4 0 0,-12 1 0,-18 4 0</inkml:trace>
  <inkml:trace contextRef="#ctx0" brushRef="#br0" timeOffset="64857">25578 6132 12638,'7'0'808,"-1"1"-741,20-4 0,6-2-591,-13 2 1,2-2 256,6 0 0,7-1 0,1-1 0,-4 1-826,-5 0 1,-2 0 0,3 0 526,1-1 0,3 0 0,2 0 0,-2 0 1,-2 0-528,1 1 1,-3 0 0,2-1 1075,3 0 0,4-1 0,-2 1 0,-6 0 0,-6 3 0,-3-1 0,3 1 0,-1-1 0</inkml:trace>
  <inkml:trace contextRef="#ctx0" brushRef="#br0" timeOffset="65556">29087 5749 9533,'17'1'2820,"-4"-1"-1819,23-3 0,5-2-2640,-21 2 1,0 1 822,13-2 0,5 0 1,-3 0 770,-7 0 0,-2 1-285,3-1 0,2 0 263,-1 1 0,3-1-553,-6 2 0,4-1 1,-1 0-1,-2 0-335,7 0 1,-1 0 202,-1 1 1,2-1 0,-5 0 593,4 0 1,-18 2-1,-5-1 1</inkml:trace>
  <inkml:trace contextRef="#ctx0" brushRef="#br0" timeOffset="65757">29183 5995 12440,'7'7'446,"14"-4"1,6-2-383,2-3 1,2-3-655,-5 3 1,2 1 0,2-2-23,4-1 0,3-2 0,1 1 0,-4 0 102,-5 1 0,-2 1 1,2-1 32,-1 0 0,3 0 1,-2 0-1,-2 1-162,8-2 0,-5 2 1,-3-1-1,-3 1 0</inkml:trace>
  <inkml:trace contextRef="#ctx0" brushRef="#br0" timeOffset="72517">28378 8576 2379,'30'9'-60,"0"0"1,1-1 0,4 2-1,-7-2 1,-10-2 0</inkml:trace>
  <inkml:trace contextRef="#ctx0" brushRef="#br0" timeOffset="72810">27120 10256 6986,'-29'-14'-231,"0"1"1,1 0 0,-1-1 0,-3-3-1,-1-2 1,0-1 0,0-2 0,1-2 156,5 3 1,1 1 0,0-3 0,0-1-1,2-3 1,0-4-5,8 6 1,0-4-1,0-2 1,1-2 0,0-2-1,1-1 1,0 0 0,0-1-1,1 2 1,0 1 0,1 1-1,1 3 164,-4-6 1,0 2 0,1 2 0,1 0 0,2 0 0,1-3 0,3-2-9,2 3 1,2-4 0,1-1-1,1-2 1,1-1 0,1 0-1,2 1 1,0 2 0,2 2-1,2 4 1,0 5-19,8-10 0,3 8 0,4 2 0,4-2 14,-6 8 1,3 0 0,2-2-1,2 0 1,2 1 0,0 0 0,2 2-1,-1 2 1,1 3-87,0 2 1,1 2-1,1 3 1,0 0 0,2 2-1,-1 0 1,0 0 0,1 0-1,-2-1 12,0-1 0,0-1 0,0-1 0,-1 1 0,1 0 0,0 1 0,1 1 0,0 2 0,1 1-127,0 2 1,0 2 0,2 1 0,1 1-1,0 0 1,0 2 0,-1 0 0,0 0 0,-2 1-1,-2 0 1,-3 0-15,6 1 0,-4 0 0,-2 1 0,0 0 0,1 3 1,4 1-158,-5 0 0,2 0 0,1 3 0,2 0 0,1 1 0,0 1 0,0 0 0,-1 0 1,-2 1-1,-2-1 0,-2 0 284,3 4 0,-2 0 1,-2 0-1,-1 0 0,-1 1 1,1-1-1,1 0 0,2 0 1,2 0-1,0 0 1,0 0-1,-2-1 0,-2 1 1,-5-1-1,2 8 0,0 1 1,0 0-1</inkml:trace>
  <inkml:trace contextRef="#ctx0" brushRef="#br0" timeOffset="77615">26547 10392 5952,'17'24'571,"-1"-1"1,-5-1-171,5 4 1,-5-1 245,-15-13-177,-24-7-18,3-11 1,-2-2-2092,1 2 1,-1-1 1118,-5-7 1,1-3 454,2-6 1,3-2 24,6 6 1,1-5 165,9-2 0,0-7 0,2-5 0,1-1 0,1 2 0,2 5-655,1-2 1,3 5 0,2-6 496,0 5 1,0-4-1,1-3 1,1-2-1,3 2 1,2 1-1,3 4 54,6 2 1,3 3-1,4 1 1,1 2-1,2 0 1,0 1-80,2 1 0,1 1 0,2 1 1,1 0-1,-1 1 0,0 0 93,-1 0 1,-1-2-1,0 1 1,1 1-1,0 3 1,1 3 46,2 4 0,1 3 0,0 2 0,1 3 0,-1 1 0,-1 1 135,3 3 0,-1 2 0,0 2 1,0 2-1,1 3-221,-5 0 0,2 3 0,0 1 1,1 2-1,-1 0 0,-2 0 0,-1-1-197,-1-1 1,-1-2 0,0 1 0,-2 0 0,-1 1 0,-1 3 147,0 3 1,1 2 0,-1 1-1,-3 1 1,-4-1 0,-4-2 229,-3 2 0,-6-1 1,-6 3-69,-6 3 0,-5 3 1,-4 3-1,-3-2 0,-2-4-75,-4-3 0,-4-4 1,-2-1-1,-1 0 1,1 2 69,5-1 0,0 3 1,1 0-1,-2-1 1,-1-3-1,-2-3 53,-1-4 0,-2-4 0,-2 0 0,0-3 1,-1-1-1,0-2 0,2-1-402,-3-1 1,2-2 0,-1-2 0,0-2 0,0 0 0,-1-1-226,0 0 1,-1-3 0,0 0 0,-1 0 0,0-2 0,2 1 0,0 0 29,0 0 1,0 0-1,0 0 1,2-1-1,0-1 1,1-1 426,-2-2 0,0-2 0,2-1 0,1 0 0,4 0 12,-3-4 0,4 0 0,3 2 0,5 4 0,1 2 0,0-4 0,0 1 0</inkml:trace>
  <inkml:trace contextRef="#ctx0" brushRef="#br0" timeOffset="86011">8658 15281 2564,'6'10'2035,"-2"-3"704,-4-7-2456,0 0-194,-1 37-89,1-17-785,2 13 0,2 2 785,2-9 46,0-6 1,1 0 243,4-2 0,0-2-197,3 4 912,-1-2 1,1 1-763,8 7-150,-4-3-93,2 1-36,-2-4 36,-2-3 1565,-2-2 0,2 0-1434,0 0 1,0-1 168,1 1 1,1 0-230,0 0 1,1 0 5,1 1 0,1 1 1,-1-1-697,1 1 0,0-1 664,0 1 0,2 1 0,1 0 2,4 2 1,1 1-1,-1-1-811,-1-2 1,0 0 0,1 0 783,-3-1 0,0-1 1,0 1-1,1 0-11,2-1 0,0 1 0,0-1 0,-3-2 22,9 5 0,0 0-7,-6-5 1,2 2-1,1 0 1,1 0-427,2 0 0,1 1 1,1-1-1,-2-1 431,-4-1 1,-2-1-1,1 1 1,1-1-98,5 2 0,0 1 1,1-1-1,-1 0 119,-5-3 0,0 0 0,-1-1 1,-1 0-213,3 1 0,-1 0 1,2-1 173,-2 0 0,1 1 1,1 0-1,-3-2 10,0 0 0,-1-1 1,2 1-48,1 0 1,3 0-1,1 1 1,0-1 0,-3 0 24,4 0 0,-1 0 0,2 1 60,-6-2 1,3 1 0,0 0 0,1 0 0,-3-2-65,2 1 1,-2-1 0,0-1 0,-2 1-16,3-1 0,-1 1 1,3-1-21,-4 0 1,2 0-1,3 0 1,0 0-1,-1 0-83,-3-2 0,1 0 0,0-1 0,-1 1 0,1-1 0,-2 1 121,1-1 0,-2 1 0,1-1 0,-1 1 0,2-1 33,0 0 1,1-1 0,1 1 0,-1-1 0,0 0 0,-1 0-34,7-1 0,-1 0 0,-1-1 0,-1 1 43,-4-1 1,-1-1 0,0 1 0,3 0-19,-2-1 0,2 1 1,2-1-1,0 1 0,1-1 1,0-1-12,1 0 0,0 0 1,1-1-1,0 0 1,0 1-1,-2-1-60,3 1 0,-2 0 0,0 0 0,0-1 1,1 1 49,-2-1 1,0 0 0,1-1-1,0 1 1,-1-1 0,-2 1-4,2-1 0,0 0 0,-2 0 0,0 0 0,-2 0 9,3 0 1,-3-1 0,1 1-1,2 0-10,-1-1 0,3 0 0,0 0 0,-1 0 0,-1 0 41,-3 1 1,-2-1 0,1 0 0,4-1-47,-3 1 0,4-2 0,2 1 1,1-1-1,0 0 0,-2 0 0,-3 1-13,1 0 1,-3 0-1,0 0 1,1 0-1,2 0 19,-5 0 0,2 0 0,1 0 0,1-1 0,0 1 1,0-1-1,-1 1 0,-1 0 0,4-1 0,0 0 1,-1 0-1,0 0 1,-2 0-1,0 1 17,0-1 0,-2 1 0,0 0 0,1-1 0,3 0-10,-4 1 1,2-1 0,2 0-1,0 0 1,1-1 0,0 1 0,1-1-1,-1 0-14,-3 1 0,0-1 0,1 0 0,0 0 0,0 0 1,0 0-1,-1 0 0,0 0 0,0 0-81,4-1 1,-1 0 0,0 1 0,-1-1-1,0 1 1,1-1 0,1 0 69,-1-1 0,0 1 0,1 0 1,0-1-1,0 0 0,0 0 0,-1 0 1,-2 0-25,0 0 1,0-1-1,-1 0 1,-1 1 0,0-1-1,-1 1 1,0-1 17,5-1 0,-2 1 0,-1-1 0,2 1 0,0-2 0,-4 2 0,2 0 0,0-1 1,0 0-1,0 0 0,-1 0 0,-2 1 56,1-1 1,-2 0 0,0 1 0,0-1-1,4-2-36,-3 0 1,2 0 0,3-2 0,0-1 0,1 1 0,-2-1 0,-1 2 0,-2 0-22,5-2 0,-4 1 1,0 0-1,0 0 1,3-2-2,-6 4 1,2-2-1,1 0 1,1-1-1,0 0 1,-1 0-1,-2 0 1,-1 1-17,1-2 0,-2-1 1,0 1-1,-1 0 1,-2 0-1,0 1 41,6-4 0,-1 0 0,-1 0 0,1-1 0,-1 1 0,1-2 0,1 0 0,-2 0 0,-1 1-12,-5 2 0,-1 1 0,-1-2 0,3-1-33,-1-3 0,3-2 1,0-2-1,0-1 0,0 2 1,-3 1 74,1-1 0,-2 1 0,0 1 0,1-3-20,-1 2 1,1-3 0,1 0 0,0-1 0,-2 2 0,-3 2 18,2-6 1,-2 3 0,-1-2 25,-1-1 0,0-2 1,0-1-1,-1 2 58,0-1 0,-2 1 0,0-2 96,-3 4 1,-1-1-1,0-2 1,-2 0-127,-2 1 0,0-1 1,-2-2-1,-1 2 1,0 3 31,-2-6 0,-2 2 0,1-2-115,0 5 0,1-3 0,0-1 0,-1 2 0,-1 3 0,-3-1 0,-2 3 0,-1 0 20,1-1 1,-2 0 0,-1 0-21,-2-1 0,-1 1 0,1-1-18,1 1 0,1-1 0,-1 0 17,-4 1 0,0 1 1,-3-5-120,4 7 1,-1-3 0,-2-2-1,0-1 1,1 2 0,0 2 118,-1-2 0,0 3 1,-1-1-1,0-2-27,0 2 1,-1-2 0,0-2-1,-1 1 1,0 0 0,0 2 26,-2-1 1,-1 0-1,1 2 1,0 0-1,1 1-18,1-1 1,1 1 0,0 0 0,-2-1 17,0 0 0,-3-2 0,0 1 0,0 0 0,2 2 148,3 2 1,1 2-1,0 0 1,-3-2-153,-3-1 0,-3-2 1,-1-2-1,-2 0 1,2 2-1,1 2-22,-1-2 1,2 3-1,-1 0 1,-2-2 6,2 2 0,-3-2 1,0-1-1,-1 0 1,1 3-1,3 2-4,0 2 0,1 3 1,1 1-1,-3-1-21,-4-2 1,-2-1 0,-2 0 0,1 1 0,1 1 19,5 3 0,1 1 1,0 0-1,0 1 1,-2-1 11,0-1 1,-1 1 0,-1-1 0,-1 0 0,-1 0 0,-1 0 1,1 2 1,-2-1-1,-2 0 1,0 1-1,0 0 1,1 0-1,0 0 1,3 2-79,-1-1 1,2 2 0,1 0-1,0 0 1,-1 0 0,-3-1 88,2 0 0,-3-1 0,-1 0 0,0-1 0,-1 0 0,0 1 0,2 1 0,0 0-8,0 1 0,0 1 1,1 1-1,0 0 1,1 0-1,0 0 1,2 1 1,-5-2 0,3 1 1,0 0-1,-1 0 1,-1-1-13,3 2 1,-1 0-1,-1 0 1,0-1-1,0 1 1,1 1-1,2 0 9,-1-1 0,1 2 0,2 0 0,-2 0 0,-1-1-10,-2 1 0,-1-1 0,-2 0 0,0 1 0,0-1 0,0 1 10,0 0 0,-1 0 0,-1 0 0,1 1 0,0 0 0,0-1 1,0 1 1,-1-1 0,1 1-1,0 0 1,0 0 0,0 0-7,3 1 0,-1 0 1,1 0-1,0 1 1,0 0-1,-1 0 13,0 0 1,-2 1 0,1 0-1,-1 0 1,2 0 0,1 0-22,0 1 0,2-1 0,0 1 0,-1 0 0,-2 0 8,3 0 1,-2 0 0,-2 0 0,0 1 0,-1-1-1,-1 1 1,0 0 0,1 0 3,3 0 0,-1 1 1,0 0-1,-1 0 1,1 0-1,0 0 0,0 0 1,1 0-1,0 0 9,-2 0 1,0 0 0,2 1-1,-1-1 1,0 0 0,-1 1-1,-2-1-1,5 1 1,-3 0 0,-1 0-1,-1 1 1,0-1 0,0 1-1,1-1 1,2 1 0,3-1-1,2 1-11,-4 0 0,3 1 0,3-1 1,-1 1-1,-1 0 13,-2-1 0,-2 1 0,-1 0 0,1 1 0,0-1 0,3 0 136,-2 1 1,2 0 0,1 0 0,-5 1-153,5-1 1,-3 2 0,-1-1 0,-1 1 0,0 0-1,0 0 1,1 0-2,-2 0 0,1 0 0,0 1 1,0-1-1,0 1 0,-2 0 16,2-1 1,0 1 0,-2-1-1,1 1 1,-1 0 0,1 0 0,0 0-18,0 0 0,0 0 1,-1 1-1,1-1 1,1 1-1,2-1 0,2-1-34,-7 2 0,5-1 1,-1 0-1,-3 1 74,7-1 0,-2-1 1,-1 2-1,-1-1 0,0 0 1,-1 1-1,2-1-52,0 0 1,-1 1-1,1-1 1,0 0-1,0 1 1,0-1-1,2 0-88,-2 0 1,1 0 0,1 0 0,0 0 0,-1 0 0,0 1 108,-4-1 1,-1 1 0,0 0-1,0 0 1,1 1 0,2-1 14,1 0 1,2 0 0,1 0 0,0 0 0,1 0-7,-2 0 0,1-1 0,0 1 0,-2 1-15,2 0 1,-1 0 0,-1 1 0,-1 1 0,1-1 0,0 1 12,-1 1 1,1 0-1,0 0 1,0 1 0,0-1-1,2 0 1,-3 0 1,2 0-1,0 0 1,0 0 0,0 1 106,-3 1 1,-1 1-1,0-1 1,1 1 0,2 0-108,1 0 0,2 0 0,1-1 1,1 0-16,-3 1 1,3 0-1,-2 1 33,3-2 1,-1 1 0,-1 0 0,2 1 60,-6 4 1,1 0-1,0 2-57,7-4 1,0 1 0,0 1 0,1 0 0,1 0-22,-1 0 0,2 0 0,0 0 0,-1 2 0,-2 3 0,-1 3 0,-1 0 0,3 0 0,4-3 119,2 0 1,5-1-1,-2 2-140,-1-1 1,-1 3 0,-1 1 0,0 1 0,1 0-99,-1 3 0,1 2 0,1 0 1,-1 0-1,1-2 123,2-3 1,0-2-1,0 1 1,1-1-1,-1 2 59,-1 4 0,0 1 0,-1 0 0,2 0 0,1-2-66,-1 3 0,2-1 1,1 0-1,0-2 26,-1 3 0,0-1 0,1 2-23,0-2 0,0 1 0,0 1 0,1-3 15,1-1 0,1-1 0,-1 2-32,1 0 1,-2 3 0,1 2 0,-1-1 0,2-3-87,1-4 0,0-3 0,1 0 0,-1 3 103,-1 2 0,-1 3 0,0 2 0,1-2 0,1-1-2,0-1 0,2 0 0,0-2 0,0 0-36,0 1 1,0-1 0,1 3 181,0-4 1,1 3 0,-1 1 0,2 0-1,1 0-114,1 1 1,1 0 0,2 0 0,-1-1 0,0 0-188,1 2 1,-1-1 0,1 0 0,1 1 154,1-4 1,0 1 0,1 0 0,0-1 0,1-4 215,2 0 0,1-3 0,0 0-241,1 1 0,1-1 0,1-1 26,0 1 0,1-1 0,0-1-14,-1 0 0,2-2 0,3 3 3,0-3 0,3 3 1,3 0-1,0 1 1,0-2-1,-3-2-228,6 6 0,-3-4 0,3 3 231,-5-6 1,2 1 0,1 2 0,0-1 0,0-1 0,-2-3-67,3 0 0,0-3 1,-1-1-1,-1 0-24,2 1 0,0-1 0,1 0-150,-2-1 0,2 1 1,0-1-1,-1-1 31,-1-1 1,-2-2 0,4 1-462,4 1 1,5 1 0,-1-1 0,-2 0 418,-4-2 0,-3-1 1,2 0 259,2 0 0,1 2 0,0-2 0,-3-1 0,1 0 0,-4-2 0,0 0 0,-3-1 0</inkml:trace>
  <inkml:trace contextRef="#ctx0" brushRef="#br0" timeOffset="86176">10051 16059 8576,'1'7'-390,"1"-1"1,-2-6 0</inkml:trace>
  <inkml:trace contextRef="#ctx0" brushRef="#br0" timeOffset="94411">17288 11771 14375,'5'4'151,"-1"-2"-151,13-5 0,5-3 305,10 3-62,-6 4 1,8 0 0,4 1 0,-2 1-1,-4 1-1336,-4 1 1,-3 1 0,3 1 899,1 0 1,4 0-1,1 1 1,-3 0-1,-5 2 193,3 6 0,-5 3-35,-3 0 0,-3 2 583,-3 0 1,-6 3-534,-11 6 0,-8 3 0,-1-2-435,-3-1 0,-4-1 448,2-6 1,-2 2 0,-2-1 0,0-4 27,-1-3 0,-1-4 0,-2 0 102,-6 3 1,-2-1 0,2 0 51,-2 0 0,1 0-88,-5 1 0,3-1-45,11-7 0,8 0 2426,17 5-2235,3-1-170,14-5 0,10-4 0,-1 0-993,5 0 1,2 1 894,1-1 0,2-1 0,-1 1-49,-3-2 0,-1 0 1,3-1-56,-4 1 0,3-1 1,1 1-1,-1-1 1,-1 0-315,1 1 0,-1-1 0,-1 0 1,2 1 100,1-1 1,1 1-1,1-1 1,-1 1 0,-3-1-504,-2 1 1,-2 0 0,-1 0 0,1-1 614,7 1 0,2 0 1,-1 0-1,-5 0 0,3 0 1,-2 0-1,-8-1 1,0 1-1,0-1 0</inkml:trace>
  <inkml:trace contextRef="#ctx0" brushRef="#br0" timeOffset="94862">18258 14011 15831,'29'1'196,"0"0"1,-2-1 0,3 0 0,1-1-221,3-1 1,1-1 0,2 1-797,-8 0 1,2 0 0,0 1 0,3 0 620,-3 0 1,3 0 0,1 1 0,0 0 0,-1-1 0,-3 1-567,2 0 0,-3 0 0,-1 0 0,4 0 313,3 1 1,5-1-1,0 0 1,-3 0 0,-5 1-1188,5 0 1,-5 0 1275,-3 0 1,-4-1 0,1 1-1,-11-1 1</inkml:trace>
  <inkml:trace contextRef="#ctx0" brushRef="#br0" timeOffset="95021">18640 13765 12630,'-2'-4'725,"-9"19"1,-5 13-1819,1 0 1,-2 5 0,0 0 859,1-2 0,-1 1 1,0 2-257,3-5 1,0 3-1,-1 0 1,1-1-1,1-4-604,2 0 1,2-3 0,0 0-1,-2 6 1,0 0 0,1-1 983,-5 3 1,2-4 0,2 0 0,-5-2 0</inkml:trace>
  <inkml:trace contextRef="#ctx0" brushRef="#br0" timeOffset="95628">20334 13629 10553,'-5'-1'516,"2"0"592,3 1-1010,45-9-1737,-16 9 1,3 4 1619,-2-1 1,2 0-1,-3 3 20,4 5 1,-5 6-17,-10 4 1,-3 5 0,-5-1 54,-9 3 1,-5 2-536,3-2 1,0 2 0,-2-2 543,-8 7 0,-3 2 92,2-6 1,-1 4-1,-1 0 1,1-3-300,3-4 1,1-2 0,-1 2 157,0 1 0,-2 3 0,1 0 0,4-3 43,4 9 1,4-5-1,2-7 1,2-2 63,3 6 1,3-2-47,1-11 1,4-2 28,10 2 0,6-3-184,3-4 0,3-2-82,-10-2 1,2-1 0,0-2 4,-3-2 0,0-1 0,1-3-710,3-1 1,0-3 0,-2 0-672,0-1 1,-1-2 1551,-2-2 0,2-1 0,-6 1 0,0 0 0,-1-5 0</inkml:trace>
  <inkml:trace contextRef="#ctx0" brushRef="#br0" timeOffset="95795">21098 14066 11591,'-33'11'468,"0"0"0,1 0 0,1 1 0,-3 2 0,-1 1 0,1 0 0,1-1-1288,-2 0 1,1 1 0,0-1 0,-2 2 608,3 0 1,-2 1-1,0 1 1,1-1 0,3-2 33,-4 2 0,3-2 0,2 1 85,3-1 1,2 1-1,0-1-86,1-1 1,1 0 0,1 0-172,-7 5 1,2 1 338,5-1 0,1 3 0,2-3 0,-7 6 1,10-6-1,0 1 0</inkml:trace>
  <inkml:trace contextRef="#ctx0" brushRef="#br0" timeOffset="96115">21071 13437 13527,'7'1'404,"13"-5"1,7 0 113,1 3 0,3 0-1611,-5-2 1,2 1 0,0 0 471,-1 2 0,1 1 0,0 2 656,0 1 1,-1 1-1,-1 1 49,9 6 0,-2 1-62,-2-1 1,-3 2 697,-10 0 0,-6 1 265,-14 14-542,-11-7 771,-11 7-1141,1-14 0,0 0-317,-7 9 192,6-11 1,6 2-28,15 9 79,5-8 3225,18 4-3554,7-8 0,5-2-46,2-3 0,2-1-313,-7-1 1,1 1-1,1-2-405,7-3 1,2-3 0,-3 0 545,-3-1 1,-3 0 0,4 0 0,-4-1 0,-8 0 0</inkml:trace>
  <inkml:trace contextRef="#ctx0" brushRef="#br0" timeOffset="106399">22710 10447 7719,'-6'-5'-162,"1"1"1,5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3:20:32.4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601 2144 11479,'-6'-3'1820,"1"0"-1127,5 3-763,0 0 39,4 0 442,23-6-399,-1 1 1,3-2-12,-2 0 1,2 0-161,0-1 0,2 0 0,2 0 147,-1 0 0,2 1 0,2 0 1,1 0-631,-5 2 1,2 0 0,0 0 0,1 0 0,-1 1 640,0-1 1,1 0-1,-1 0 1,0 1 0,0 0-25,4 1 0,-1 0 1,0 1-1,-4 2 25,-5 0 0,-2 1 0,5 1-335,-1 2 1,6 1-1,2 2 1,0 0 0,-1-1-1,-4 0 344,-1 0 0,-3-1 0,0 1 1,4 0-10,0 1 0,5 1 0,3 1 0,0 0 0,-1-1 0,-3 1 0,-4-2-416,5 2 0,-4-2 0,1 1 425,0 0 0,1 0 1,0-1-1,-2 0 396,-1-1 0,-2 0 0,2-1-386,0 0 1,2 0 0,1 0-1,1-1-263,-7-2 1,1 1-1,0-1 1,0 0 0,1 0 251,-2 0 1,1 1 0,0-1 0,0 0 0,1-1 1,0-1 0,2 0 1,1 0-1,-1-1 1,-2 0-1,-1 0 41,0 0 1,-2-1 0,0 0 0,1 0-52,1 0 0,1 0 0,1-1 0,-1 0 0,-2 0 0,6-2 0,-1 1 0,5-3-17,-8 2 0,3-1 0,3 0 1,1-1-1,1 0 0,0 0 1,-2 0 20,-3 0 0,-1 1 1,0 0-1,0-1 1,1 1-1,0-1 1,1 1-5,-1-1 0,2 1 0,0-1 0,1 0 0,0 1 0,-1-1 0,-1 1 0,-2 0-163,3-1 1,0 0 0,-2 1 0,0 0 0,-3 0 0,-1 1 151,0 1 0,-3 0 0,0 1 0,5-1 46,-2 2 0,4 0 0,3-1 1,1 1-1,0 1 0,-1-1 0,0 1-30,-4 1 1,0 0 0,0 1-1,0-1 1,0 1 0,0-1 0,1 1-28,-1-1 1,0 0-1,2 0 1,-1 0 0,1 0-1,-2 0 1,0 0 0,-2 1 21,4 1 0,-1 0 0,-1 1 0,-2 0 0,-1-1 0,-3 1 264,4 1 0,-3-1 1,3 2-257,1-2 0,4 2 1,3-1-1,1 1 1,0 0-1,-2-2-2,-3 1 1,-1-2-1,0 1 1,0-1 0,1 1-1,1 0-7,-2 0 1,2 0 0,1 0-1,-1 1 1,0-1 0,-1 0 0,-1-1 0,6 0 0,-2-1 0,0 1 0,-3-2 0,-2 1 312,3-1 0,-4-1 0,0 1-311,0-1 0,-1 0 0,8-1-7,-11 0 0,4 0 1,3-1-1,4 0 1,0-1-1,1 0 1,0 0-1,-2 1 1,-3-1-1,-3 1 5,5-1 1,-3 1-1,-3 0 1,3-1-1,4 0-5,-6 1 0,3-1 1,4 0-1,1 0 1,1-1-1,0 1 1,-2 0-1,-2 0 1,-4 0-1,-4 0-49,4-1 0,-6 1 1,0 0-1,4-1 42,-2 2 0,4-2 0,1 1 0,2-1 0,2 1 0,-1 0 0,0 0 1,-2 1 17,2 0 0,0 1 0,0 0 0,0 0 1,0 0-1,0 1 0,1-1-6,-5 0 0,1-1 0,0 1 0,0-1 0,1 1 0,-1-1 0,-1 1 0,0 1 1,-2 0 0,7 1 0,-1 0 0,0 1 0,-2 0 0,-1 1 0,0 1 8,-2 0 1,-1 0 0,-1 2 0,1-1 0,1 1-186,2 1 0,2 0 0,0 0 1,0 1-1,0-1 0,-1 0 177,1 1 0,-2-1 0,0 0 0,1 0 0,3 1-1,-4-1 0,3 2 0,2-1 0,1 1 0,-1 0 0,-1 0 0,-3-1 0,-4-1 7,5 1 0,-6-1 1,0 0-1,3 0 2,-3 0 1,2 0 0,2 0 0,0 1 0,1-1 0,0 0 2,0-1 0,0 0 0,2 0 1,0 0-1,0 0 0,0-1 0,-1 0-12,-1-1 1,0 1 0,-1-1-1,1 0 1,-1-1 0,2 1 0,-1 0 0,0 1 0,0-1 0,1 1 0,0-1 0,0 1 0,0-1 0,-2 0 0,-1 0-2,5-1 1,-1 0-1,-1 0 1,-1-1 0,-2 0-1,-2 0-18,8 0 1,-4 0-1,0-1 400,1 0 1,1 1-1,-1-1-380,-2-1 0,-1 1 0,8-1-6,-14-1 1,5 1 0,3-1 0,3 0-1,0 0 1,2 0 0,-2 0 0,-1 0-1,-2 1 1,-5-1-163,7 1 0,-5-1 1,-1 1-1,1 0 0,6 0 168,-8 0 1,4-1-1,2 0 1,2 0-1,1 0 1,0 0 0,1 1-1,-1-1 1,-2 1-1,-2 0 1,-3 2 11,7-1 0,-3 2 0,-2 0 0,-1 1 1,1 0-1,3 0-5,-5-1 0,1 0 0,1 1 0,1-1 0,-1 1 0,1 0 0,-2 0 0,0-1-7,5 2 1,0 0 0,-1-1 0,-1 1 0,0 0 0,0 0 8,-2-1 0,1 1 0,-1 0-1,-1 0 1,-1 0 0,-3-1-8,9 1 0,-4 0 0,1-1-241,-2 1 1,0-1 0,8 0 192,-14-1 1,4 0 0,3 0 0,3 0 0,2 0 0,1-1 0,-1 1 0,0 0 0,-3 0 0,-2-1 0,-4 0-75,8 1 1,-6 0 0,-1-1-1,1 1 1,7-1-76,-11 0 1,5 0 0,2 0-1,2 1 1,2-1 0,0 0-1,0 0 1,-1 0 0,-2 0-1,-2-1 1,-3-1 0,-4 0 195,11-2 0,-6-2 0,-3 0 0,1 1 0,4 0 0,-2 2 0,-2-2 0,4-4 0,-1 0 0</inkml:trace>
  <inkml:trace contextRef="#ctx0" brushRef="#br0" timeOffset="8782">1489 3455 12210,'3'7'941,"0"-1"-1168,-3-6 914,0 0-371,39 7-231,-14-4 1,2 1-1725,10 1 1,2 0 1163,0 0 1,-1-2 472,-8 0 1,2-1-18,-1 0 0,2-1 1,1 1-158,-2-1 0,2 0 0,0 0 0,-1 1 0,4-1 0,-2 0 0,2 1-87,-2-1 1,1 0-1,-1 0 1,-5 0-262,-3 0 1,-2-1-1116,11 1 1,-3 0 1140,-5-1 1,-3 0 0,-19 0-1</inkml:trace>
  <inkml:trace contextRef="#ctx0" brushRef="#br0" timeOffset="9032">2376 3387 10006,'-2'-6'2672,"0"1"-2289,2 5-346,23 5-44,-4 2 0,2 2 5,0-2 1,0 1-334,4 3 1,-4 2 407,-1 1 73,-4 1 87,-6-1 596,-5 1 1114,-20 15-1802,-1-13 1,-3-1-417,-2 3 0,-3 0 216,-1-4 0,-4 0 1,3-2-607,0-2 1,0 0 227,-1 0 0,-2-1 0,0 0-1202,-4-2 1,1-1 1022,4-1 1,2-1 0,-12 0 0,29-5-1</inkml:trace>
  <inkml:trace contextRef="#ctx0" brushRef="#br0" timeOffset="11091">7811 4288 10286,'30'5'678,"-1"1"1,6-2-1,3 0 1,-4-2-552,-7 0 0,-1-2-346,2 1 0,2 0 1,-1 0 267,7 0 1,-3-1-308,-12 1 1,0-1 468,7 0 1,2 0-1420,-1-1 1,2 0 1224,2-2 1,4-1 0,-2 0-18,-8 2 0,-2-1 0,3-1-438,3 0 1,4-1 0,-1 0 0,-5 0 419,1-1 0,-1 0-647,9-2 1,0 0 664,-13 2 0,1 0-81,1-3 1,2 0 0,-2-1-219,-1 1 1,0 0 257,-2-1 0,2 0 0,-3-1-54,-1-3 0,-2-1 95,9-8 0,-11 7 0,-1-1 1079,3-9-994,-9 7 1,-1-1 62,-3-2 1,0 0 826,-1 0 1,-1 0-834,-1-5 1,-3 1 1432,-4-4-1468,-6 4 0,-4-4 1,1 4-82,1 7 1,-1 2 933,-2-5 1,-3-2 0,0 4-924,-4 4 1,1 3-1182,4 2 1,0 0 1144,-6-4 0,-1 2-1,-10-6-676,8 6 0,-3 1 592,-4-1 0,-1 1 43,0 0 1,-2 1-14,-1 2 1,1 1-929,7 4 1,0 0 949,-2 2 0,0 0 32,-1 0 0,0 1 41,-1 1 0,-1 0-23,3 1 1,-2 0 0,0 1 38,0 1 1,-1 1-1,0-1-72,0 1 0,0 0 1,1 1-239,2 0 0,1 1 0,1 1 277,-1 0 0,1 1 11,0 1 0,1 1-31,1-1 0,0 1-4,2 0 0,-1 1-185,-2 3 1,-2 2-1,3-1 188,0-1 0,1 1 12,1 0 0,-2 1 0,1 0-15,4 2 0,0 0 0,2-1-206,1 0 0,0 0 209,-9 9 0,1 2 25,8 0 0,4-1 907,-3 7-938,5-7 0,3-1 3,6-1 0,3 0 0,4-3-98,4-1-28,6-3 69,1-6 0,2-1 20,4-1 1,2 0 13,-1-1 1,2 0-9,9-1 0,1-1 64,-13-3 0,0-2-253,7 2 0,0-1-401,10 1-310,-12-3 0,1 0-690,-1 0 0,-1-1 782,-1 0 1,0 1 838,14-1 0,-26 0 0,-3 0 0</inkml:trace>
  <inkml:trace contextRef="#ctx0" brushRef="#br0" timeOffset="11716">5940 5421 5935,'1'6'77,"27"-2"0,9-4-232,-17 0 0,1 0-392,7 0 1,2 1 0,-4-1 0,2 0 0,-15 0 0</inkml:trace>
  <inkml:trace contextRef="#ctx0" brushRef="#br0" timeOffset="13051">9409 5462 6327,'6'1'1492,"15"-2"1,5 0-1020,3-1-1324,3 0 0,3 0 1288,2 0 0,-1 1-393,-6 0 1,1 0-39,-5 0 1,2 0 0,2 1-21,-1-1 1,2 0 0,0 0 0,-2 1-980,9-1 0,1 0 731,-10 1 0,2-1 1,0 0-1,-3 0-304,2 0 1,-1 0 565,7 0 0,-2-1 0,0 1 0,3-1 0</inkml:trace>
  <inkml:trace contextRef="#ctx0" brushRef="#br0" timeOffset="38741">14366 2772 11499,'-6'-4'526,"1"0"-544,-11 16 0,-2 7 18,-3 4 109,-1 1 0,-4 6 0,1 0-1202,9-6 1,0-1 0,1 1 236,-1 0 0,-1 1 0,2-1 1154,-3 7 0,3-4-743,4-3-518,1-3-2314,-1 6 2681,6-13 1,-1 2-1,5-15 1</inkml:trace>
  <inkml:trace contextRef="#ctx0" brushRef="#br0" timeOffset="39108">14243 2731 8500,'3'1'3276,"0"-1"-2142,-3 0-675,50-21-2213,-23 12 1678,9-5 1,0 0 72,-16 9 0,1 0-321,3-2 0,6 0 0,0-1 0,-2 1 142,0 0 1,-2 1 0,2-1-205,1 0 1,2 0 0,-1-1 0,-3 2 298,3-1 0,-2 2-104,-6 0 1,0 2-173,1-1 1,0 1 285,1 0 0,-2 0 108,10 0-26,-14 2 121,-11 2 1336,-3 1-1235,0 3 168,-4 20 0,-3 5-395,0 1-25,0-5 1,-1 4 0,0-1-352,-2 7 1,-1-1-1264,1 0 1,1-1 1001,0-1 0,1-4-951,1 5 1619,2-20 1,0-8 0,-1-1 0</inkml:trace>
  <inkml:trace contextRef="#ctx0" brushRef="#br0" timeOffset="39349">14216 3100 12448,'-2'-6'-434,"0"2"-56,2 4 266,95-22-869,-59 14 1,0-1 0,2 0 272,-4 1 1,1 0 0,0 0 0,-1 0 380,-2 1 0,1-1 1,-3 1-1,-6 2 0,3-1 1,0 0-1</inkml:trace>
  <inkml:trace contextRef="#ctx0" brushRef="#br0" timeOffset="69233">9641 3510 7680,'-6'-4'-166,"1"1"-3111,5 3 2727,-37 22 0,28-17 0,-9 6 0,0 0 0</inkml:trace>
  <inkml:trace contextRef="#ctx0" brushRef="#br0" timeOffset="69484">9627 3428 9749,'-3'-4'173,"1"1"-40,-14 16 0,-5 7-196,7-7 0,-1 1-568,-10 9 0,-2 1 444,5-5 1,3-1-1211,-5 2 1187,-5 6-355,10-11-2712,-4 5 3197,1-3 1,6-4 0,7-5 0</inkml:trace>
  <inkml:trace contextRef="#ctx0" brushRef="#br0" timeOffset="70033">9368 3537 10505,'-20'33'97,"0"0"0,2-3 0,4-5-114,8-8-285,2 1 156,3-5-8,1 0-92,7-3-54,2-5 118,3 0-201,3-6 7,-5-1-125,7-3-319,10-10 1,-15 9 0,8-6 0</inkml:trace>
  <inkml:trace contextRef="#ctx0" brushRef="#br0" timeOffset="89939">3673 4302 4488,'-38'4'81,"0"0"0,0 0 1,1 0-50,8-1 0,0-1 85,-2 1 1,0-1 1391,-1-1 0,0 1-1377,3-1 0,-2-1-236,1-1 1,-2-1-1,3 0 194,2 0 0,1-1-17,-12-1 0,3 0 44,10-2 9,4 2 891,2-1-1171,6 1-272,3 2 216,5 0 1985,4 2-1775,1 2 233,3 3 47,10 17-881,5 2 1,2 2 595,-3-5 1,1 1 3,-2-3 0,2 1 1,0-2-26,7 3 0,3-2-29,4 1 1,1-1 49,0-2 1,-1-2-152,-6-3 1,-3-3 46,1-4 109,-18-8 0,-2-4-332,-1-14 0,-3-7 205,-1 5-1,-1-2 52,1-10 0,-2-1-29,-1 8 0,-2 0-90,-1-3 1,-1 0 175,2 7 1,-1 0 126,-1 0 1,0-2-1,-1 3 84,2 4 1,-2 2-165,-3-5 0,-1 3-19,-2 6-9,-3 3 70,-1 22 142,3 14 1,1 10-232,4-11 0,0 3 0,0 0 1,1 0 28,0 7 1,1-1 0,1 1-10,-3 3 0,0 0 0,3-5 20,6-8 0,0-2-401,-2-3 1,-1-1 424,-2 14-1971,0-3 1926,3-13-143,1-1 42,2-13 2080,2-1-1780,5-5 336,14-14-194,4-5-447,-6 4 1,4-5-1,1-2 1,-2 3 137,-3 2 1,0 1 0,1-2 68,3-4 0,2-3 0,1 0 0,-2 2-143,-3 2 0,-1 2 0,0-1-37,1 0 1,1-1-1,-1 0-119,0-1 0,1 1 1,-1 0-734,1 0 1,-1 1 0,1-1 178,-2 2 1,1-1 0,-1 0 751,6-6 0,-1-1 0,-2 3 0,-4 6 0,-1 2 0,2-5 0,0-1 0</inkml:trace>
  <inkml:trace contextRef="#ctx0" brushRef="#br0" timeOffset="106904">13410 4930 11423,'4'0'392,"-1"0"-322,-3 0 1218,-47 39-3918,24-18 2666,3-4 1,-2 3 0,2-2 34,5-3 0,2-2-7,-2 3 1,0-1 59,-1 1 1,1-1 284,-1 0 0,0 1-599,-4 0 1,-2 2 0,1-1-268,1-1 0,0-1-114,-11 8 1,-1-1-1069,9-8 1,2-2-772,-10 4 2410,10-6 0,2-2 0,7-3 0,1-1 0</inkml:trace>
  <inkml:trace contextRef="#ctx0" brushRef="#br0" timeOffset="107174">12823 5298 11852,'-2'-5'1066,"1"0"187,1 5-839,-40 32-173,25-18-188,-11 8 0,3 0-142,16-12 35,-1 4-16,10-7-3207,4 0 3216,5 2 61,7 0 0,6 0 29,-1-4 0,4-2-74,5 1 1,2-2-718,0 0 1,1 0 438,2-1 0,-2-2-161,-9 0 1,-1-1-293,-1 0 1,0-1-693,-1 0 1,0-2 1467,7-3 0,-3 0 0,1 0 0,3-4 0</inkml:trace>
  <inkml:trace contextRef="#ctx0" brushRef="#br0" timeOffset="125050">3837 11976 4322,'9'1'728,"-3"0"-121,15-1 1,4 0-535,-7 0 0,2-1 63,7 0 0,4 1 1,0-1-167,-4 0 1,-1-1 0,2 0 239,4 1 0,0-1 0,7 1-73,-11 0 0,3 0 0,4 0 1,1 0-1,1 0 0,0 0 1,0 0-1,-1 0-188,-1 0 0,1 0 0,-1 1 1,0-1-1,1 0 0,0 1 1,0-1-1,1 0 51,-3 1 0,0-1 0,0 1 0,1-1 0,0 0 0,0 1 0,1-1 0,-1 1 0,1-1 0,0 1-65,-1-1 1,2 1 0,0 0 0,0-1-1,0 1 1,1 0 0,-2 0 0,0 0-1,-1 0 1,-1 0 0,-2-1 19,9 1 0,-3 0 0,-1 0 1,-1 1-1,1-1 0,3 0-115,-4 0 0,1 0 0,1 0 1,1 0-1,0 0 0,0 1 1,1-1-1,0 1-115,-5-1 1,2 1-1,0 0 1,0 0-1,1 0 1,-1 0-1,-1 0 1,0 0 0,-2 0-1,-1 0-24,6 0 1,-2 0 0,-2 0 0,0 0 0,1 1 0,2-1 157,-4 0 0,3 1 1,1-1-1,1 1 0,0-1 1,-1 0-1,-2 1 0,-3-1 1,-3 1 140,7-1 0,-5 1 0,-2 0 0,1-1 0,2 1 0,0 0 0,-1 0 0,-4-1 0,2 1 0,-3-1 0,-1 0 0,0 1 0</inkml:trace>
  <inkml:trace contextRef="#ctx0" brushRef="#br0" timeOffset="125433">7333 12003 5329,'-35'-2'201,"0"0"0,0-1 0,0 1 0,0-1 1,-1 1-1,1 0 0,1-1-409,-1 1 1,2 0 0,-7 0 345,10 0 1,-4 1-1,-4-1 1,-1 0 0,-1 1-1,1-1 1,1 1 0,4-1-338,-1 1 0,2 0 1,1-1-1,0 1 0,-1 0 1,-3 0 234,2 0 0,-2 0 1,-2-1-1,-2 1 1,1 0-1,-1-1 0,2 1 1,2 0-1,3 0-109,-7 1 0,3-1 0,1 1 0,0-1 0,-3 1 186,3-1 0,-2 1 1,-2 0-1,0 0 0,0 0 1,2 0-1,1-1-152,1 1 0,2 0 1,1 0-1,0 0 1,0 0-1,-2 0 155,0 0 0,-2 0 1,1 0-1,-2 0 1,1 1-1,-1-1 1,1 1 109,-1-1 1,-1 1 0,-1 1 0,1-1 0,1 0-1,1 1 1,1-1-260,-1 1 0,1-1 0,1 1 0,0 0 0,-1 0 62,2 0 0,-2 0 1,-1 0-1,2-1 1,3 1-1,3 0 292,-1 1 1,4-1 0,5 0-322,0 1 1232,16 0-1428,20 0 238,8-1 0,9-1 0,4 1 0,0 0 1,-1-1 1,2 0 0,1 0 0,1-1-1,1 1-19,-7 0 0,0 0 0,0 0 0,2 0 0,0 0 0,2 0 0,0 0-8,-3-1 1,2 1-1,2-1 1,0 1-1,1-1 1,-1 1 0,1-1-1,-2 0 1,-1 1-1,-1-1-16,3 1 0,-3-1 0,0 1 0,-1-1 0,0 1 0,2 0 0,1-1-146,-2 1 1,1 0 0,1-1 0,0 1 0,1 0 0,1 0 0,0 0-1,1 0 1,0 0 110,-5 0 0,1 1 0,1-1 0,0 1 0,1 0 0,0 0 0,1-1 0,-1 1 0,-1 0 0,0 0 0,0 0 0,-2 0-182,2 0 0,-2 0 0,0 0 0,0 0 0,-1 0 0,1 0 0,-1 0 0,1 0 0,0 0 0,1 1 146,1-1 1,1 0 0,0 0-1,1 1 1,0-1 0,0 0 0,0 1-1,-1-1 1,-1 1 0,-1-1 0,-1 0-199,3 1 1,0 0 0,0 0 0,-2 1 0,-1-1 0,-1 0-1,-3-1 1,-2 1 7,5 0 1,-4 0 0,-2 0 0,1 0 305,4 0 0,2 0 0,-3 1 0,-7-1 826,4 5 184,-43-6 1,-12 0-751,-3-1 1,-6-1-207,4-1 1,-7 0 0,-2 0-1,-1-1 1,4 1-24,0-1 0,1 0 1,0 1-1,-2-1 23,5 0 0,-2 1 0,0-1 0,-2 1 0,-1-1 0,-3 1-25,9 0 0,-3-1 0,0 1 0,-2 0 1,0-1-1,-1 1 0,0 0 0,-1 0 1,0 0-1,1 0-95,2 0 1,1 0 0,-1 0 0,-1 1 0,0-1 0,1 1 0,-2-1 0,1 1 0,0 0 0,0-1 0,0 1 0,0-1-18,1 1 0,-1-1 1,0 0-1,-1 1 1,1-1-1,0 0 1,0 1-1,0-1 1,1 1-1,-1 0 1,0-1-1,1 1-108,-1 0 1,-1 0-1,0 0 1,0 0-1,0 1 1,1-1-1,0 0 1,0 1-1,1 0 1,1 0-1,1 0-7,-4 0 0,1 1 0,2 0 0,0 0 0,0 0 1,0 1-1,-1 0 0,0 0-212,-1 0 1,0 1 0,-1 1 0,-1-1 0,1 1 0,-1 0 0,1 0 0,0 0 0,0 0 277,2 0 1,-1 1-1,0-1 1,0 1 0,0-1-1,1 1 1,1-1 0,0 1-1,2-1 1,-3 1 0,0 0-1,1-1 1,0 1 0,3-1-1,2 1 1,2 0 0,-6 3-1,0 0 1,0 0 0</inkml:trace>
  <inkml:trace contextRef="#ctx0" brushRef="#br0" timeOffset="131437">20784 12946 11844,'10'6'2321,"-2"-1"-2187,11-5 1,4-2 380,-1 1-331,6 0 0,7-1 0,-2 1-88,1-1 1,0 1-682,-7-1 1,2 1-1,-1 0 585,10 0 0,-3-1-1,-8 1 0,0 0-1210,1 1 0,0-1 1209,-1 0 1,3 0-21,5 0 1,4 0 0,0 0-629,-5 0 1,1 1 0,0-1 647,-4 0 1,1 1 0,0-1 0,-2 0-261,4 1 1,-2-1 0,-2 0 276,5 1 1,-2-1-336,1 0 1,0 0 319,-1 1 0,2-1-5,0 1 0,4-1 1,0 1 23,-9 0 0,1 0 0,0-1 0,-1 1-32,9 0 0,-1 0 0,0 0 14,-7 0 0,1 0 1,-1 0-1,-5 0 3,-1 0 1,0 0 9,8 0 0,4 0 0,-1 0 5,-10 0 1,-1 0 0,1 0-18,5 0 1,2 0 0,-3 0 463,7 0 0,-2 0-456,4-1 0,-1 1-42,-9 0 0,1-1 32,7 0 0,2 1-62,-3-1 0,0 0 35,0 1 1,0 0-269,0-1 0,-1 1 266,-4 0 0,1 0 16,-5 0 1,1 0 0,-1 0 33,10 0 0,2 0-18,-8 0 1,5 0 0,-1 0-1,-2 0 167,-5 0 1,-3 0-1,2 0-180,4 0 0,0 0 0,0 0-13,5 1 1,-3 0 22,-7 0 0,0 0 0,5 0 0,3 1 2,5 1 1,-2 0-4,-12-1 0,-1 0 1,14 1 0,-2 1 28,2-1 8,-1-1-908,0 0 872,-1 0-6,0-1 1056,-2 0-1010,4-1 1,1 0-41,-17 1 0,0-1 383,7 0 0,3 1 0,-3-1-333,7 1 80,-8-1 0,5 2 0,-2-1-157,-1 0 0,-1 1 534,-2 0 0,2-1 1,-3 0-510,-1 1 1,-2 0-1939,11 0 1937,0 1 693,0-1-675,-2 0 0,3 1-14,-4-1 1,0 0-64,6 1 1,0-1 61,2 1 0,-3 0-2,-13-2 1,-1 1 2,7 0 1,1 0-2,-3 0 0,2 1-2,5-1 1,0 0 18,-5 0 0,-1 0 27,8 0 1,-3-1 0,-3 0-36,7 0-5,-15-1 0,-2 0-4,6 1 34,12-1 796,-21 0-723,9-1 2986,-11 1-2925,11-2-98,-16 0-9,3 0 997,-1 0-898,-7-1 139,3-1-268,-7 2-31,-1-1-3,0 1-75,0-1-493,0-11 128,2-8 158,0-6-1,2-5-550,0 4 595,-2-4 54,0-4 20,-1 8 0,0-4-31,-3-4 0,-2-3 1,1 1-214,2 11 0,-1 2 0,0-3 404,-1-3 0,-2-4 0,1 1 0,0 6-47,0 4 1,0 1 51,0-2 0,0-1 1,-1-1 36,0-9 0,0 1-561,0 5 1,1 1 497,0-1 0,-1 2 366,1 6 1,-2 2-138,0 3 1,-2 0-170,-1-2 1,-1 1 380,-7-4-408,4 11 90,3 6-95,-2 0-36,1 2 28,-23-3 99,7 4 0,-1 1 133,0 0 1,-1-1-285,-2 1 0,-2 1 0,2-1-1411,1 0 1,1 1 1470,2-1 0,-2 0 0,0 0 31,-4-1 0,0 0 0,-2 0-5,6 1 1,-1-1 0,0 0-1,-1 1 5,0-1 1,0 0 0,0 0-1,0 0-319,-1 0 1,0 0-1,0 0 1,2 0 334,-3 0 1,2 1 0,-1-1-528,-2 0 0,1 0 1,-1 0 481,0 0 1,0 0 0,-4 0 24,6 1 0,-2-1 0,-2 1 0,-2-1 0,0 0 1,0 0-192,3 1 0,-1-1 0,0 1 0,-1 0 1,1-1-1,-1 1 0,0-1 125,1 1 1,0-1 0,0 1-1,0-1 1,0 1 0,-1-1-1,-1 1 61,2 0 1,-1-1 0,0 1-1,0 0 1,-1 0 0,0 0 0,0 0-1,0 0-26,3 0 1,0 0 0,-1 0 0,1 0 0,-1 1 0,0-1 0,0 1 0,1-1 0,-2 0-3,0 1 0,0-1 0,-1 1 0,1-1 1,-1 1-1,0 0 0,0-1 0,1 1 1,0 0 3,0-1 1,0 1 0,1-1 0,-1 1-1,1-1 1,-1 1 0,1 0 0,1 0-1,0 0 7,-1 0 1,-1 0 0,0 0-1,1 1 1,1-1 0,1 1 0,2-1-1,3 1-5,-6 0 0,4-1 0,2 1 0,-3 0 131,1 0 0,-2 0 1,0 0-1,0 0 1,1 0-135,-4 0 1,0 0 0,1 1 0,-2 0 11,4 0 0,0 0 0,-1 1 0,1-1 0,1 1-8,-2-1 1,1 0-1,0 1 1,0 0-45,-4 1 0,-2 0 1,2 0-1,6 0-24,5 0 0,1 0-20,-2 1 0,-2 0 0,4 1-26,5-1 0,2 0 68,-5 1 0,3 0 1496,3 2-1966,7-2 2690,3-1-2203,-2 2 1277,-1 0-1204,-11 1 0,4-1 2028,-7 1-2070,11-4-2373,0 1 2451,1-1 146,-3 2-86,-2 3-139,2 0 71,-2 6-36,8-5-54,-11 24 8,5-7 1082,4-8 0,1 0-1078,-5 9-32,-4 6 37,3-6 22,1-2 1,-1 4 13,-2 4 1,-1 1-697,4-7 1,-1 2 660,2-2 0,-2 3 0,2-5 0,0-5 0,1-1-1,1 6 0,1 0-247,-3-1 1,0 1 162,3 7 0,1 0 63,-1-6 0,0 1-66,0 2 0,-1 3 1,2-3 94,1-4 0,1 0-5,-3 8 0,0-1-9,0 4 4,5-17-35,3-9 290,1-3-290,2-2 1260,-1-2-1848,1-1-468,0 0 1,0-2 0</inkml:trace>
  <inkml:trace contextRef="#ctx0" brushRef="#br0" timeOffset="133604">10761 12987 5798,'2'3'101,"-1"-1"2108,-1-2-2119,24 6 30,-16-4 98,18 3-27,-21-4 1623,14 1-1735,3-1-37,7 0-42,-3 0-6,1 1-58,-6 0 55,7 0-72,-1 2 33,-7-2 1,0 0 2,14 1-252,-13-1 1,-2-1 204,5-1 27,0 1 12,-3-1 0,1 0-97,5 0 0,2 1 4,-1-1 1,0 1-33,-1-1 1,-1 1-1771,6 0 1637,-7 0 226,-1 1 0,1-1 78,2 1 0,-1-1 7,1 1 0,0-1 4,-1 1 0,-1-1 5,5 0-4,-1 1 4,8 0-12,-15 0 0,-1-1 3,16 1 1,-11 0 1,0-1-2,0 0 28,-1-1 0,3 1-928,-5 0 1,-1-1 899,0 1 0,1-1-5,13 2 145,-18-1-140,-1 0 0,-1 0 8,14 2-2,-17-1 39,21 0-37,-23 0-8,19 0 50,-4 0-44,7 2-12,-12-2 1,-1 0 5,9 1 18,-8-2 0,-1 1-15,0 0 5,7-1 65,10 1-62,-12-1 1058,13 0-1058,-18-1 34,0 0-275,11 1 230,-8-1 4,3 0 0,1 1-6,-7-1 1,-1 0-1,5 0 1,0 0 1,11 1 0,-10-1 0,-1 1 6,0-1 131,11 1 87,-12 0 0,1 0-220,-4 0 1,0-1 56,9 1 1,-1-1-34,1 1-24,-10-1 0,1 0 11,7 0 1,0 0-36,-3 0 1,1 0-305,4 0 1,0 0 323,-6 1 0,-3-1 6,9 1 5,0-1 2116,0 1-2091,-10-1 1,3 0-15,6 1 0,0-1-1104,-4 0 1,0 0 1082,4 0 1,-1 0 32,5 0-1356,0 0 1476,3 0-22,-4-1 0,3 1-117,-2 0 1,2 0-11,4 0 1,0-1-542,-7 1 1,-3 0 556,-7 0 0,-2 0-21,14 0 467,-2 0 1,2 0-368,-5 0 1,1 0-74,7 0 0,-2 0 19,-7 0 0,-2 0-381,3 0 0,-2 0 390,-6 0 0,2 0-129,5 1 1,3-1 0,-1 0 105,1 0 0,1 1-5,5-1 0,1 0-4,-10 1 1,-1-1-24,1 0 0,-1 0 0,-6 0 0,1 0 78,7 0 1,3 0-1,-1 0-5,3 0 0,1 0 33,-8 0 0,2 0 0,-2 0-53,6 0 1,-1-1-8,2 0 0,-1 0-43,-7 1 0,1-1 37,7 0 0,5 0 0,-2 0-55,-9 0 0,-2 0 0,1 1-322,5-1 0,1 0 0,-2 0 337,6 1 0,-4-1 1,-8 1 0,-1-1 398,1 1 1,0 0-400,-1 0 0,2-1 16,5 1 0,4 0 0,0 0 90,-4 1 0,-1-1 1,2 1-59,5-1 1,1 0-1,-2 1-16,-7-1 1,-1 1 0,-1 0 37,8 1 0,0 0-88,4-1 0,0 1-37,0 0 1,-1 0 7,-1 0 1,-4-1-13,-11 0 0,-3 0-187,7-1 795,-14 0-695,-4 0 2529,-3 0-3131,-2-2 330,-3-3-725,-3-1-301,-1-1 1444,-6 1 0,6 3 0,-2 1 0</inkml:trace>
  <inkml:trace contextRef="#ctx0" brushRef="#br0" timeOffset="134441">2909 6446 11045,'-6'-3'2193,"2"1"-1330,4 2-2613,47-8 1787,-11 1-665,-11 3 1,6-2 0,0 1 0,-2 0 560,7-2 0,-1 1-12,-3 0 1,2 0 0,0 1-416,-3 0 0,0 1 0,0-1-599,3 0 1,1 1 0,-1-1 623,-6 2 1,0-1 0,-1 0 0,7 0 0,-6 1 0,-14 2 0</inkml:trace>
  <inkml:trace contextRef="#ctx0" brushRef="#br0" timeOffset="134674">3496 6282 12518,'-6'-5'1194,"2"2"-1912,4 3 718,0 0-182,50-6-501,-22 9 0,1 1 289,7-4 1,0 3 438,-5 10 0,-7 3 323,-12 5 528,-15 5 0,-9 0-549,-13-4 1,-5-2-780,9 2 1,-2-2-214,-1-7 0,-2-3 0,4-2-2340,2-1 2985,-7-2 0,20-5 0,4 0 0</inkml:trace>
  <inkml:trace contextRef="#ctx0" brushRef="#br0" timeOffset="135124">5886 4015 10698,'4'1'1845,"0"0"763,-4-1-1536,14 48-1053,-10-21 1,0 3 0,1 0-816,1 0 0,1 1 0,-1 0 775,-1 4 1,-1 2 0,-1-5-28,0-5 1,-1-2-12,0-3 0,0 1-458,1 7 0,0-2-326,0 5 176,1 2-2610,-13-32 0,-5-7 3262,-3-12 0,5 9 0,8-3 0</inkml:trace>
  <inkml:trace contextRef="#ctx0" brushRef="#br0" timeOffset="135303">5790 4370 6291,'-3'-9'3276,"1"39"0,6-6-3943,1 10 0,2 3 761,-1-19 0,1 1 462,6 10 1,4 0-167,10-6 1,3-2-790,-9-5 1,1-2 451,10 0 0,1-5-3,4-14-50,-18 2 0,2-4-142,5-6 0,3-4 1,-2-4-720,0-2 0,-1-4 1,1-3 860,-4 6 0,1-2 0,1-2 0,-1 2 0,-3 1 0,0-2 0,-3 1 0,0 1 0,-3 1 0,0 0 0,1 1 0</inkml:trace>
  <inkml:trace contextRef="#ctx0" brushRef="#br0" timeOffset="139360">6227 14257 10015,'2'2'1503,"0"0"399,-2-2-1283,8 2-347,-3 0-130,8 0 152,4 1-204,-2-1 187,7 0 0,3 0-105,-1 0 1,1-1-771,4 1 0,2 0 616,-3 0 0,0-1-17,-7 0 1,0 0-2,1 0 0,0 0 4,-1 0 1,2 0-1,7 0 0,4 0-6,1-1 0,3 1 0,-2-1 6,-10 1 0,-1-1 0,2 1-433,2-1 1,4 0-1,-1 0 1,-6 0 409,-2 0 1,-1 0 27,7 0 1,4 0-1,-1 0-15,-5 0 1,0 1 0,0-1 5,-1 0 1,-1 0 0,0 0 3,14 0 1,-3 1-2,-6 0-3,-10-1 0,-1 0 0,14 1-1223,-10 0 1,-1 0 1227,13-1-4,-12 1 1,-1 0-306,11-1 304,-1 1-366,-8-1 0,0 0 383,12 0-92,-6 0 1,3 1 65,-9-1 1,2 0-1,-2 0 8,4 0 0,-1 0 0,0 0 0,2 0 0,-4 0 1779,6 0-1778,0 0 0,2 0 18,-11 0 1,0 0-208,5 0 1,0 0 206,-8 0 0,-1 0 61,8 0-79,0 0-3,-1-1 105,-4 1 0,3-1-120,-1 0 0,0 1 18,1-1 0,-1 0-172,2 1 1,-2-1 171,0 1 724,1 0 1,2 0-744,-2 0 1,-1 0 18,1 0 0,-1 0 1298,5 0 1,-3 0-1372,-2 0 60,3 0 1,2 1 4,1-1 8,-9 0 0,1 0 53,7 1-38,-11-1 20,2 0 0,1 0-62,-2 0 1,1 0 24,-1 0 1,1 0 225,14 0-221,-17 0-3,0 0-6,0 0 31,7 0-17,8-1-8,-6 0 8,4 0 20,-15 1 585,2-1-538,14 0-103,5 0 28,0 0-1237,-4 0 1200,-21 0 34,11 0 292,-9 1-278,19-1-3,-10-1 1,0 1-9,5-1-477,-3 1 1,-1 0 470,-8 0 3,10 1-2696,-6 0 2696,-1-1 3,0 1 601,6-1-601,-7 0-45,5 0 45,-7 1 0,0-1-31,15 1 6,8 0-11,-1 0 271,0 0-280,-16 0 0,0 1 42,0 0 80,-2 0 1,1 0-156,13 2-1,-13-2 1,0 1 86,7 0-11,0 0 0,-7-1 424,17 2-435,-7-2 0,0-1 19,-11 1 1,1 0 30,10-1 1,-2 0-45,-8 0-118,9 0-104,6 0 23,-6 1 84,1-1-154,-12 1 95,-5 0-158,4 0-1044,-8 0 497,-2-1-298,-4 1 574,-2-1 1,-1 1 0</inkml:trace>
  <inkml:trace contextRef="#ctx0" brushRef="#br0" timeOffset="143489">11020 14298 6913,'2'3'3228,"-1"0"-2237,-1-3-260,15-1 11,7 0-475,-1 1 1,1-1-106,11 1-355,2 0 319,-13 0-123,2-1-3,2 1 126,1-1 0,5 0-108,-6 0 1,1-1 0,0 1-6,0 0 0,-1 0 0,0-1-484,2 1 0,0-1 1,-3 1 412,-3-1 1,0 1-247,3 0 1,2 0-1,0-1 303,-1 1 0,0 0 0,0-1 1,1 1 0,0 0 0,-1 0-20,6-1 1,-2 1-8,-9 1 1,1-1 50,6 1 0,2 0 1,-1-1-25,-1 1 0,0 0-576,1 0 0,1-1 0,-4 1 576,4-1-25,-1 1 20,-1-1-49,-2 1 526,-5 0 1,3 0-477,-1 0 0,1 0 22,0 0 0,0 0-18,0 0 0,-2 0 0,7 0-792,-9 0 0,0 0 828,13 1-33,5-1-583,-18 0 0,-1 0 617,13 0 544,-12 0 0,1-1-589,8 1 8,-1-1-13,-3 0 0,2 0 30,1 0 0,0 0-15,0 0 1,1 0 947,2 0 1,-2 0-953,0 0 0,-5 0 1,1 0 45,8-1 1,0 0 553,-9 1 0,0 0-597,9-1 1,-2 1-2,-4-1 343,1 0-387,-5 1 1,2 0 4,0 0 0,0 1 39,0-1 0,0 0-199,1 1 0,-1 0 204,-1 0 324,0 0 1,3 0-318,-1 0 1,-1-1-7,0 1 0,0-1 148,5 1 0,-2-1-159,-2 0-37,-2 1 0,2-1 46,-6 1 0,0 0-1,1-1 0,-1 1 529,15 0-530,-15 0 1,0 0-3,12 0 24,-4 0 0,1 0-51,-9-1 1,1 1 37,12 0 1,-2-1-12,-6 0 8,-2 1 1,3-1 14,-5 1 1,0 0-133,0-1 1,0 1 110,15-1-4,-17 1-60,0-1 62,17 0-6,-16 1 1,1-1-1,-1 1 1,1 0-608,15 0 613,-17 0 54,-1 0-60,18 0 4,-16 0 1,0 0-4,14 1 5,-13-1 0,-1 1-56,3 0 2,3-1 85,-1 1 0,-1 0-28,-2 0 5,16 0 201,-24 0-164,0 0 48,9 0-110,15 0 6,-8-1 989,9 0-980,-22 0-38,0 0-2,13 0 37,2 0 5,-1 0 0,-4 0 0,-7 0 31,1 0-10,-2 0 0,1 0-1495,4 0 1479,7 0-397,-14 0 389,-4 0-2,14 0 13,-9 0-500,5 0 492,-7 0 1293,-4 0-1324,-1 0 676,10 0-620,2 0-28,-1 0 3,-3 0 45,-7 1-54,0-1 627,5 0-615,-7 0 33,1 0-36,-3 0 0,-1 0-3277,4 0 3145,4 0 51,-2 0 81,5 0-3,-5 0 6,1 0-8,8 0-51,9 0 70,7 1-6,-7 0 3268,-5-1-3087,-12 0-186,-1 0-12,0 0 82,12 0-81,6 0-29,0 0 23,7 1 11,-19 0-33,1 0 0,0 0 33,1 0 3,9 2 50,-14-2-41,-2-1 2,1 2 34,-1-2-37,1 1 42,17 1-58,5-1-70,0 0-2972,-3-1 3059,-15 1-9,-1-1-34,18 1 48,-16 0 0,0 0-13,1 0 1,-1-1 2,1 1 0,-1 0 8,8 1-17,-6-1 1,0 1-4,8 0-82,7 1 37,-20-1 45,-2 0-34,-1 1 3124,4-1-3017,4 1-4,4-1-16,-6 0-39,-3-1 2,-7 0-5,0 0 67,7 0-132,11 0 57,-8 1 2,5-1-5,-15 0 139,0-1-69,-2 1 2,-2-1-33,-2 0-31,-2 0-6,0 0-83,3 0 55,1 1 34,0-1-3,0 1-64,-2-1 182,-6 1 30,13-1-75,-11 1-67,11 0 0,-9-1 5,1 0 54,0 0-65,10 0 3,-7 0 0,8 0-3,-10 0 3,0 0-72,3-1-43,-3 1 42,1-1-45,-4 1-801,-1 0-2358,-3-2 3071,-7-1 1,5 1 0,-4-2-1</inkml:trace>
  <inkml:trace contextRef="#ctx0" brushRef="#br0" timeOffset="145293">17684 14270 8973,'3'3'1003,"-2"-1"-177,-1-2-507,3 0-129,-2 0 118,3 0-117,-1 0 201,5-2-350,7-1-26,-1 0-60,11-3 38,-10 3-53,20-4 51,3 2 109,-1 0-243,-16 2 0,-2 2 192,7-2-47,-3 1 2,9-1 1,3 1-96,-1 0 1,2 0-545,-10 0 0,1 1 0,0-1 597,8 1 1,-2 0 7,-7 1 0,0 0-47,2-1 0,1 1 1,1 0 33,-4 0 0,0-1 0,0 1 29,3 0 1,0-1 0,-2 1-657,-1 0 1,-2-1 425,9 1 24,1-1 100,-3-1 0,2 1-45,3-1 1,1 0-297,0 0 0,-1 1 428,-2-1 0,-1 1 30,-8-1 1,1 1 150,0 0 0,3 0 1,-1 0-156,8 0 1,1-1 2,-10 2 0,0-1 0,-3 0-1,-1 0 0,-2 0-3,0 1 0,2-1 240,7-1 1,4 1-277,-5 0 0,1 1 0,0-1-58,7 0 1,0 0 9,1 1 0,-4-1-27,-13 1 0,-3 0-1525,21 0 1251,-2 0 184,-4 0 1,2 0 11,0 1 0,2-1 165,-1 0 0,0 0-189,3 1 1,-1 0 45,-5-1 1,0 0-86,-4 0 1,1 1-1,-1-1 25,6 0 1,-2 0-1,-5 0 1,-6 0-1,-9 0 1</inkml:trace>
  <inkml:trace contextRef="#ctx0" brushRef="#br0" timeOffset="146224">26889 14352 1623,'27'0'293,"1"0"0,-6-1 0,1 1-293,3-1 0,3 0 0,-2 0 0,3 0 0,-1 0 18,-1 1 0,0-1 14,-1 1 1,0 0-33,0 0 0,-1 0-1302,-3 0 1,0 0 1301,0 0 0,-2 0 0,0 0 0,-3-1 0</inkml:trace>
  <inkml:trace contextRef="#ctx0" brushRef="#br0" timeOffset="158727">21959 11075 11941,'-22'28'-235,"6"-8"-1404,1 3 1,0 4 519,-3 7 0,1-1 1379,6-12 1,1 0-352,-5 11 0,0 0-85,2 2-616,5-12-1417,0 2 2209,6-16 0,1-3 0,1-4 0</inkml:trace>
  <inkml:trace contextRef="#ctx0" brushRef="#br0" timeOffset="158927">21740 11239 6602,'3'3'3276,"-13"30"-734,2-12-3122,-2 9 1,-1 2 869,1 1-115,3-5 0,4-1-269,9-6 0,4-3-4,8 11 75,2-17 1,3-5-33,2-10 1,2-5 0,-1 0-922,9-2 1,1-2 781,-1-1 1,1-2 0,0 0-55,-7 1 1,0 0 0,1-1-409,-4 2 1,2-1-1,0-1 1,1 0 0,-1 0 489,1-1 0,0 0 0,0 0 0,-1 1 1,-1 0-1,2-1 0,-2 2 0,-1-1 0,0 2 1,0-2-1,0 0 0,0 0 0</inkml:trace>
  <inkml:trace contextRef="#ctx0" brushRef="#br0" timeOffset="160496">10419 12809 7690,'-31'-11'65,"8"-2"1,-6-4 0,1-2 0,5 3-1705,5 0 1,0-1 1709,-4-1 1,-4-3-1,-1 0 1,7 2 156,4-3 0,4 1-464,0-1 1,2 0 362,3 1 1,1-1 289,2 1 1,1-1-309,2 1 0,2-1-420,6-11 1,5-2 373,-1 8 1,3-1-1,0 1-39,1-1 1,1 0 0,2-1-3,3-1 1,4-1-1,0 0 1,-1 3-23,-1 1 1,0 3 0,1-1 19,0 0 1,2-1-1,0 0 1,0 2 6,2-1 0,-1 2 0,2-1-18,-3 5 1,1 0-1,1-1 1,2 0-1,0 1 3,-3 2 0,1 1 0,1 0 1,0 0-1,0 0 0,1 0-123,-1 1 1,1-1 0,0 0 0,0 0 0,0 1 0,1 1 110,0 0 0,1 0 0,0 1 0,0 1 0,-1 0 0,-1 1-2,8-2 1,-2 1 0,0 2 0,1-1-7,-6 3 1,0-1 0,1 1-1,-1 0 1,1 0 6,1 1 1,1-1-1,-1 1 1,1 0-1,0 0 1,0 0 1,-1 0 0,1 1-1,2 0 1,4 0 2,-8 2 0,3 0 1,2 0-1,2 0 1,0 0-1,1 1 0,-1-1 1,0 1-1,-2 0 1,-3 0 4,4 0 1,-3 0 0,-2 1 0,1 0 0,0 0 0,1-1-1,3 1-7,-6 1 1,3-1 0,1 0 0,1 0 0,1 0 0,0 0 0,-1 1-1,0-1 1,-2 1 0,-1 1 0,-2-1 9,7 2 1,-2 0 0,-2 0-1,0 1 1,-1 0 0,1 0-4,1 1 1,0-1 0,0 1 0,0-1 0,0 2 0,0-1-9,0 1 0,0 0 0,0 1 0,0-1 0,0 1 0,-1 0 0,1 0 0,0 1 0,-1-1 0,1 1 0,0 0 0,-1 0 0,0 1 0,-2-1 0,1 0 0,0 1 0,2 0 0,3 1-11,-9-1 1,3 1-1,1 0 1,2 1 0,0 0-1,0 0 1,1 0-1,-1 1 1,-2-1 0,0-1-1,-3 0-42,6 2 0,-3-1 0,-1-1 1,-1 1-1,1 0 0,1 0 1,2 1 16,-3-1 1,2 1 0,2 0-1,0 0 1,1 0 0,-1 1-1,1 0 1,-2 0 0,-1-1-1,-1 1-92,3 1 0,0 0 0,-2 1 0,0-1 0,-1 0 0,-1 0 0,-1 0 48,5 1 1,-1 0-1,-2 0 1,1 1 0,1 0 45,-5-3 0,1 2 1,0 0-1,1 0 1,-2-1-1,0 1 0,-3-1 140,5 3 1,-3-1 0,0 1-1,4 2-71,-6-3 0,2 3 1,2 0-1,1 1 1,0 1-1,-1-1 1,-2-1-1,-3-1-35,6 4 0,-5-2 0,0 0 0,4 2-11,-5-3 1,4 2 0,2 1-1,0 0 1,-2-1 0,-4-1-1,-5-1 226,7 8 0,-6-1-410,-3 0 1,-2-1-97,-4-1 0,-3 0 22,-3-2 0,-3 2 186,-8 7 1,-6 0 192,-11 3 1,-5-1 207,9-10 0,-2-1 1,-3 1-28,-4-2 0,-5 0 0,-1-1 0,2-1-62,1-3 0,1-1 0,-1 0-58,-1 0 1,-1 0-1,-1 0 1,2-2 22,-1 1 0,0-3 0,-3 2 32,4-3 1,-3 2 0,-2-1 0,-1 0 0,2 0 0,2-1-146,-3 1 0,3-1 0,-1 0 1,-2 1-132,2-1 0,-4 1 1,-1 0-1,1 0 1,1-1-1,3-1 144,0 0 1,3-1 0,1-1-1,-3 1 56,-4 1 1,-2-1 0,-1 1 0,0-1 0,2 0-132,-2 1 1,3-2-1,-1 1 1,-2 0 39,6-1 1,0 0 0,-2-1-1,0 1 1,-2 0 0,0-1-54,2 0 0,-2 0 0,-1 0 0,0-1 0,-1 1 0,1-1 0,1 0 0,3 0-7,-2 0 0,2-1 0,1 1 0,0-1 0,-1 0 0,-2 1-10,-1-1 0,-2 1 0,-1 0 0,-1 0 1,-1-1-1,2 1 0,2-1 0,2-1-32,-3 1 0,3-2 0,1 1 0,0-1 0,0 1 27,-3-1 0,1 0 0,0 0 1,-1 0-1,1-1-20,-2 0 1,0 0 0,0 0 0,0-1 0,-1 0-9,6 0 1,0 0-1,0 0 1,0-1 0,0 0-1,-1 0-74,0 0 1,-1-1-1,1 0 1,-1 0-1,0-1 1,1 0 43,-2 0 1,2 0 0,-1 0-1,0-1 1,-2-1 0,-1-1-127,5 1 0,-1 0 0,-1-1 1,0-1-1,-2 0 0,0 0 1,1-1-1,-1 0 0,0 0-128,2 0 0,0 0 0,-1-1 1,1 0-1,-1 0 0,0 0 1,0-1-1,1 1 0,0 0 1,0 0-17,-3-1 1,1 0 0,1 1 0,-1-1 0,0 1 0,1-1 0,-1 0 0,1 0 0,-1 0 343,2-1 0,-1 1 0,-1-2 0,0 1 0,0-1 0,1 1 0,2 0 0,2 1 0,3 1 0,2 1 0,-12-5 0,5 2 0,1 1 0,5 1 0,-1 0 0,1 0 0,0 0 0</inkml:trace>
  <inkml:trace contextRef="#ctx0" brushRef="#br0" timeOffset="168986">16756 7347 12123,'-1'-3'706,"0"0"448,1 3-96,89-8-2697,-63 6 1,3 0 1632,1-1 1,6 0 0,4 0 0,-1 0-1,-5 0-610,2 1 1,-4-1 0,3 1 672,0 0 1,1 0-1,3-1 1,2 1-23,-10 1 0,3 0 1,1 0-1,2 0 1,-1 0-1,0 0 0,-1 0 1,-2 0-201,7 0 1,-3 0 0,-1 0-1,2 1 1,2-1 158,-7 0 0,1 0 0,2 1 0,1-1 0,1 1 0,-1-1 1,-1 0-1,-2 1 0,-1-1-245,7 1 1,-2-1 0,-2 1-1,1 0 1,3-1 210,-7 1 0,2 0 0,1 0 0,1 0 0,1 0 1,-2 0-1,0 0 0,-1 0-89,2 0 0,0 0 1,-2-1-1,1 1 0,0 0 1,2 0 68,-5 0 0,2 0 0,0 0 0,0 0 0,1 0 1,0 0-1,0 0 0,0 0-350,3 1 0,0-1 1,2 1-1,-1 0 1,0 0-1,-1-1 1,-2 1-1,-3 0-3,6 0 0,-5 0 1,0-1-1,0 1 1,2 0 216,-2 0 1,2 0 0,2 1-1,-1-1 1,-1 0 0,-3 1 0,-5-1 195,6 1 0,-5 0 0,-4-1 0,-3 1 0,-3-1 0,13 1 0</inkml:trace>
  <inkml:trace contextRef="#ctx0" brushRef="#br0" timeOffset="169247">16715 7388 14151,'-6'-1'-339,"19"-1"1,19 0 0,7 0 0,-5 0-755,-6 1 1,-2-1 0,6 0 1155,-5 1 0,5-1 0,3 0 0,2 1 0,1-1 1,-1 0-1,-1 0 0,-4 0-401,5 0 1,-4 1 0,0-1 0,1 0-1,2 1 338,-3-1 0,0 0 0,1 1 0,2-1 0,1 1 0,1-1 0,2 0-22,-8 0 0,1 0 1,2 0-1,0 1 0,2-1 1,0-1-1,0 1 0,1 0 1,-1 0-1,0 0 1,0 0-1,-1 0-276,3 0 0,-2 0 0,1 0 0,0 0 0,0 0 0,-1 0 0,1 0 0,0-1 1,1 1-1,-1 0 0,1 0 45,-2 0 1,-1 0 0,1 0 0,1 0 0,-1 0 0,1 0 0,0-1 0,-1 1 0,1 0 0,-1 0 0,0 0 0,-1 0 0,0 0 175,3-1 1,1 1 0,0-1 0,0 1-1,0-1 1,-1 1 0,-2 0 0,-1-1-1,-2 1 1,-3 0 0,-3 1 0,9-2-1,-5 2 1,-3-1 0,1 0 0,4 0-1,0-1 1,0 1 0,-1-1 0</inkml:trace>
  <inkml:trace contextRef="#ctx0" brushRef="#br0" timeOffset="170749">22259 3878 11530,'-5'-7'1195,"1"2"-964,24 3 0,10 2-1138,-10-1 0,2 0 1057,8-1 1,6 0-1,2 1 1,-3-1-932,-1 0 0,-2 1 1,2-1 1018,1 0 1,1 1 0,3-1 0,2 1-94,-7 0 0,3 1 0,1 0 0,2 0 1,0 0-1,-1 0 0,0 0-294,-2 1 0,0 0 1,0 0-1,0 0 0,1 0 1,0 1-1,0-1 141,-3 0 0,0-1 0,0 1 1,1 0-1,0 0 0,0 0 1,0 0-1,0 0 0,1 0-151,0 1 0,1 0 0,1 0 0,-1 1 0,1-1 0,-2 0 0,0 1 1,-2-1-1,-2 0 150,8 1 1,-4-1-1,-1 1 1,2-1 0,2 1-67,-5-1 1,2 0 0,1 1 0,1-1 0,1 1 0,-2 0 0,-1-1 0,-1 0 78,-1 1 0,-1-1 1,-1 0-1,0 0 0,0 0 1,1 0-15,3 0 0,2 1 1,0-1-1,-1 0 0,-1 0 1,-2 0-8,5 0 1,-2 0 0,-2 0 0,-1 0 214,4 0 1,-2 0 0,-4-1-332,-4 0 0,-3-1 88,-3 1 1,-2-1 44,12 0 1949,-6 0-1517,-14-1 1428,-2 0-1107,-16 0 2226,10 0-3225,-8-2 1343,10-2-1290,0-11 143,-6 0 50,8-2 0,3-2-84,-4-4 0,1-1-1008,6-2 0,1 0 1004,-1-5 0,1-1-22,-3 7 1,3-2-41,0-1 0,2-1 0,0 0 128,-4 7 1,0 0-1,0 0 3,5-8 1,1-1-1,-1 3 19,1-2 0,-1-1 30,-4 8 0,1-3 0,-1 0 1,-1 2-10,4-7 0,-1 1 14,-3 0 0,1-1 1,-2 2-67,1 0 0,-3 3 31,-6 6 0,-1-1 35,7-4 0,-1 0-1,-2-7-234,-4 12 1,1 0 201,1-17 74,0 2-76,-3 9-2611,-3 13 2611,-1 0 3,-8 2-3,8 1-45,-18-4 37,10 4 1189,-13-4-1528,-2 4 228,0 3 0,-2 0-234,3 1 1,-1 1 188,-12-2 0,-2 0 101,6 2 0,-4 1-152,6 1 0,-6-1 0,-3 1 0,1 0 0,3 0 99,3 0 0,1 1 1,0-1-1,-3 1 48,0-1 0,-2 1 1,-2-1-1,0 0 1,1 0-1,3 1-534,-3 0 0,3 0 0,0 0 1,-3 0 501,3 0 1,-3 0-1,-2 0 1,1 0 0,0 0-1,1 0-175,0 0 0,1 0 1,1 0-1,-1 0 0,-1 1 249,0-1 0,0 0 1,-1 0-1,-1 0 1,0 0-1,0 0-29,6 1 1,-1-1 0,0 1-1,-1 0 1,1 0 0,0 0-1,0 0-107,-1 0 1,1 1 0,-1-1-1,0 0 1,1 1 0,-1-1 0,0 1 117,0-1 0,0 1 0,0-1 0,-1 1 0,1-1 0,1 1 0,-1-1-7,-2 1 1,0 0-1,0 0 1,1 1 0,0-1-1,0 0-2,-3 0 0,-1 0 1,1 0-1,1 1 1,2-1 40,-1 0 0,1 0 1,1 1-1,-1-1 12,4 0 0,0 0 0,-1 0 0,1 0 0,0 0-14,-2 0 0,1 0 0,0 0 0,2-1 185,-3 1 0,1-1 0,0 0-114,1 1 0,-1-1 0,3 1-57,-3-1 0,5 0 964,3 0-930,2 1 2,18 1 1457,-3-1-810,12 1 1784,-5 1-2103,-1 0 560,-14 15-591,4-1 378,0 0 1,1 2-351,-5 16-125,7-11 0,0 4 1,0-1-156,-2 8 0,0 1-13,1-3 0,0 2 1,-2 3-515,2-4 1,-1 3-1,-1 1 1,1 0 0,0-1 452,0-4 0,2 0 0,-1 0 1,0 0-1,0 1-304,0-1 0,-1 1 0,1 0 1,-1 1-1,1-1 0,0-1 297,-1 4 0,0 1 0,1-2 0,0-1 0,1-3-299,0 1 0,0-2 0,1 0 260,-2 6 0,0 1 0,0 0-268,1-2 1,1 1 0,0-3-530,0 5 0,0-2 194,2-8 0,0 1 0,1-2 642,2-1 0,1-5 0,1-6 0,0 0 0</inkml:trace>
  <inkml:trace contextRef="#ctx0" brushRef="#br0" timeOffset="172449">20361 7265 4372,'0'3'1422,"1"0"-1517,17-5 0,9-4 95,7 1-1048,-9 1 0,3 0 1,0 0 1097,5 0 1,1 1 9,-9 1 1,1 0 0,4 0-55,-2 1 1,5 0-1,3 0 1,0 0-1,-1 1 1,-2-1-243,2 0 1,-2 1-1,0-1 1,3 1 219,-1-1 1,3 1 0,2 0-1,0 0 1,-2 0 0,-4 1-204,0-1 0,-4 1 0,0 0 0,1 0 219,0 1 0,2 0 0,0 0 0,-1 0 0,-4 0 0,11 1 0,-2-1 0,-8 1 0,0-1 0,-1 1 0</inkml:trace>
  <inkml:trace contextRef="#ctx0" brushRef="#br0" timeOffset="173123">16619 6159 13516,'37'-9'-56,"0"0"1,-1 0 0,1 0 0,-1 0 0,-5 2 0,-3 0 0,1 0 0,2 0-492,-2 2 1,4-1 0,1 0 0,-1 0 0,-1 1 0,-3 1-547,9-1 1,-4 2 0,0-1 313,1 0 0,1 1 0,2 0 852,0 0 1,2 1 0,0 1-1,-5-1 1,3 0 0,-3 0 0,-4 1-1,-1 0 1,1 1 0</inkml:trace>
  <inkml:trace contextRef="#ctx0" brushRef="#br0" timeOffset="186488">25277 7238 12311,'3'-2'1328,"-1"1"-760,-2 1-434,51-13-3411,-17 8 2983,-10 0 0,4-1 0,0 2 241,0 1 0,-1 1 0,0 1-649,5-1 1,1 0 701,-5 1 0,3 0 0,-3 0-249,2 0 1,-2 1 167,-1 0 0,0 0-243,-4 0 1,2 0-1316,6-1 1,-1-1 1505,5-6 1,2 3 0,-29-2 0</inkml:trace>
  <inkml:trace contextRef="#ctx0" brushRef="#br0" timeOffset="186685">25386 7251 12028,'-3'-4'2999,"1"0"-2091,2 4 72,80 23-859,-52-19 0,1-1 0,2 0 0,1 2-941,2 1 1,1 1 0,1 1 0,0-2 559,1-2 1,1-1 0,-1 0-1,-4-1 107,-4 0 0,-4 0 0,1 0-444,12 0 1,-1 0-90,-4 0 0,2-1 686,-8 0 0,0-1 0,-2 1 0,12-1 0,-16 0 0,1 0 0</inkml:trace>
  <inkml:trace contextRef="#ctx0" brushRef="#br0" timeOffset="187436">22355 8535 0,'9'-2'3276,"-2"0"0,-7 2 0,0 0-3289,-50 81-529,38-62 1,-1 2 541,-1 2 0,-4 6 0,1-1 0,2-4-76,2-1 0,2-2-218,-1 0 1,1-1 252,0 0 1,0 1 312,-5 10 0,0 0-646,6-9 1,-1-1-141,-2 4 0,2-2-628,2-5-1087,7-13 423,4-5 1806,4-8 0,-3 5 0,3-4 0</inkml:trace>
  <inkml:trace contextRef="#ctx0" brushRef="#br0" timeOffset="187637">22341 8617 10477,'10'-1'3276,"-2"0"-518,-8 1-2864,0 0 100,1 42-80,-1-15-1007,2-2 1,1 4 0,-1-3 508,-3-5 0,1-1 658,6 7 0,4 3 0,-1-1-371,-3 4 0,1-1 162,6 2 1,-1-1-255,-4-4 0,-3-5-51,-1-5-2576,-2 3 3016,-15-17 0,10 1 0,-10-7 0</inkml:trace>
  <inkml:trace contextRef="#ctx0" brushRef="#br0" timeOffset="187790">22177 8958 11104,'-3'-3'3276,"0"0"-1878,3 3-1188,54-8-530,-24 2-81,-4 1 1,5-2 0,-1 1-1239,4-2 1,-2 0-1,-6 0 1,0 0 982,7-1 1,-5 2-1,-11 2 1,-1 1 0</inkml:trace>
  <inkml:trace contextRef="#ctx0" brushRef="#br0" timeOffset="190804">19938 8398 11104,'3'3'792,"0"0"-747,17-4 0,5-2-9,0 0-1675,5 0 1,3 0 77,-3 1 0,-2-1 780,1 0 200,0 1 1,-2 0-604,-12 1 1439,5 0 1,-13 1-1,-3 0 1</inkml:trace>
  <inkml:trace contextRef="#ctx0" brushRef="#br0" timeOffset="190987">19787 8535 9024,'39'1'30,"0"0"0,-2 0 0,2-1-850,-10 0 1,3 0 0,0 0 0,-3 0-274,-2 0 1,-1 0 0,2 0 1072,8 0 1,5 1-1,-1 0 1,-7-1-1,-10 1 1,-3-1-1,4 2 1,0-1-1</inkml:trace>
  <inkml:trace contextRef="#ctx0" brushRef="#br0" timeOffset="191545">21385 8590 13796,'1'7'1920,"0"-1"-1724,-1-6-801,-27 78-1034,22-57 1,0 1 1155,-5 11 0,-2 6 0,3-4 344,5-9 1,1-3-105,0 1 1,0-1-100,0-2 1,0 1-1298,-1 2 1,0-1 277,-1 8 83,-2 4-18,4-24 1296,1-2 0,2-8 0,0-1 0</inkml:trace>
  <inkml:trace contextRef="#ctx0" brushRef="#br0" timeOffset="191928">21303 8685 5705,'7'-7'1982,"-2"1"512,-5 6-2373,0 0-183,47-33-1978,-25 23 1855,8-8 1,0 2-124,-8 19 544,-2 4-437,-2 6 843,-7 5 1,-6 4 148,-9 0 1,-3 1-514,4 1 1,-4-1 78,-14 2 0,-4-4-79,-4-2-199,10-8 1,0 0 1565,-12 5-1690,11-6 509,-1 0-876,14-6-240,4-3-349,4 1 901,-2 0 91,20 2 90,-10 1 441,9 3 1,1 2-217,-3 3-119,-1 3 1,-2 2 19,-2 4 720,-3 1 1,-5 3-724,-9-6 0,-3 0-240,3 1 0,-1-1-141,-7-4 1,-3-3-393,-4-1-251,2-3-2457,-5 0 0,9-5 2457,-3-1 1,14-2 0,-1-1 0</inkml:trace>
  <inkml:trace contextRef="#ctx0" brushRef="#br0" timeOffset="192222">21030 9532 14711,'-5'-2'2190,"0"1"-2179,5 1 266,-11-1-182,47 1-98,-20-1-1636,12 1 1,6 0 1193,-7 0 0,2-1 0,-1 0 148,-1 0 1,0 0 21,1-1 1,2 1 0,-3-1-503,-6 1 0,-2-1-1312,15 0-991,-7 1 1192,-8 0 1888,-9 2 0,-4-1 0,-6 0 0</inkml:trace>
  <inkml:trace contextRef="#ctx0" brushRef="#br0" timeOffset="192388">21071 9682 11269,'33'-3'980,"-6"0"-846,6 1 1,3 0-934,-8 0 0,1-1 513,4 0 1,0 0-1328,1 0 0,3 0 1613,-6-1 0,4 1 0,-1-1 0,-5 1 0,-1 0 0,-1 0 0,3 0 0,-1 0 0,0 0 0</inkml:trace>
  <inkml:trace contextRef="#ctx0" brushRef="#br0" timeOffset="194023">20552 8371 9410,'8'-1'1638,"24"-1"0,6-1 1638,0 2-4096,-10-1 1,7 1 0,1 0 0,-3 0 766,-6 1 0,-3-1 1,6 1 197,-3 0 0,5 0 0,3 0 0,2 0 1,2 0-1,-1 1 0,0-1-257,-4 1 1,0 0 0,1 0 0,0 1 0,1-1 0,0 0 0,0 1 0,0-1-1,-1 0 112,0 1 0,0-2 1,0 1-1,0 0 1,0 0-1,0 0 0,1 0 1,-1 0-1,1 0-59,2 1 0,1 0 0,0 0 0,1 0 0,0 0 0,-2 0 0,0 0 1,-2 0-1,-2 0 59,3 0 0,-2 0 0,-2 0 0,0 0 0,-1 0 0,2 0-133,0 0 1,0 0 0,0 1 0,1-1-1,1 0 1,2 0 87,-5 0 1,0 0 0,0 0 0,2 0 0,1 0 0,0 0 0,2 1 0,0-1 0,2 0-73,-7 0 1,1 0 0,1-1 0,1 1 0,1 0 0,1 0 0,0 0 0,1 0 0,-1 0 0,1-1 0,-1 1 0,-1 0 0,-1 0 0,0 0 0,-2-1 82,4 1 0,-1 0 1,-2 0-1,0 0 1,-1 0-1,0 0 1,1 0-1,0 0 1,0 0-1,2 0 1,2 0 16,-5-1 0,1 1 0,1 0 1,2 0-1,0 0 0,1 0 1,0-1-1,0 1 0,0 0 1,0 0-1,-2 0 0,0 0 1,-1 0-1,-2 0 0,-2 0 1,-2-1 23,12 2 1,-4 0-1,-2 0 1,-1-1 0,-1 1-1,2 0 1,3 0-38,-4 1 1,3-1-1,1 1 1,1-1 0,0 1-1,0 0 1,-1 0 0,-2 0-1,-1-1 1,-3 1-12,9 0 1,-4 0 0,-2-1 0,1 1-1,0 0 17,-1 0 0,3 1 1,0-1-1,-3 1 0,-5-2 1,-10-1 1340,1-1-1613,-6 0-201,-16-3-604,-4 0 1443,-4-2-3619,-6-2 3640,0 0 1,2 1-1,4 3 1</inkml:trace>
  <inkml:trace contextRef="#ctx0" brushRef="#br0" timeOffset="199689">4165 9996 8856,'25'2'610,"11"0"0,2-2-2249,-18 0 1,0-1 989,8 0 0,5 0 1,-2 0 739,2 0 0,1-1-426,1 0 0,4 1 0,-2-1 278,-8 1 0,-1 0 0,3 0-184,3 1 0,4-1 0,1 0 0,-1 1 241,-1-1 0,1 1 0,-2 0 0,-2 0 0,-2 0 0,-2 0 0,0 0 0,1 0 0,-1 0 0,1 0 0</inkml:trace>
  <inkml:trace contextRef="#ctx0" brushRef="#br0" timeOffset="200741">13123 9996 6840,'25'2'870,"-1"1"1,14 0-622,-3-3 0,6-2 1,-2 1-865,-12 0 0,-2 1 0,4-1 682,1 1 0,3-1 0,2 0 1,3 0-1,1 0-388,-7 0 0,2-1 1,2 1-1,1-1 1,1 1-1,-1-1 0,0 1 1,-1-1-1,-2 1 321,1-1 1,-1 1 0,-1 0 0,-1 0 0,1 0 0,1-1 0,2 1-107,-4-1 0,3 1 0,2-1 0,0 0 0,0 1 0,1-1 0,-2 0 0,-1 1 0,-2-1 0,-3 1 73,9-1 0,-4 0 0,-2 1 0,-1-1 0,2 1-183,1-1 1,-1 1 0,0 0 0,2-1 0,3 1 72,-6 0 0,3-1 0,1 1 0,2 0 1,0 0-1,1-1 0,0 1 0,0 0 0,-1-1 112,-4 1 1,1 0-1,0 0 1,1 0-1,-1 0 1,0-1 0,0 1-1,-1 0 1,0 0-1,0 0 1,3 0 0,1 0-1,-1-1 1,-1 1-1,0 0 1,0 0 0,-2 0-1,0 0 1,1 0-1,0-1 1,0 1 0,-1 0-1,1 0 1,0 0-1</inkml:trace>
  <inkml:trace contextRef="#ctx0" brushRef="#br0" timeOffset="203625">12809 5735 207,'4'6'3276,"0"-2"0,-4-4 0,-26 2-654,-1 4-2207,3-2 0,0-1-415,-7 7-21,10-5 0,-1 0 84,1 2 1,-1-1-1194,-9 1 0,0-1 299,6-1 1,0-1 1116,4-1 1,1-2-287,-9-5 0,16 3 0,-4-3 0</inkml:trace>
  <inkml:trace contextRef="#ctx0" brushRef="#br0" timeOffset="203891">12413 5667 9320,'8'7'3276,"-2"-2"0,-6-5-2600,-36 27-553,20-10-119,-7 1 0,4 2-32,15 8 62,5-12-34,10 5-3,1-13-2,2 1-147,20 7-887,-13-9 1,1 0 466,-1 1 1,1 0-1068,3-1 1,-1 1 1520,6 3 0,-8-4 0,-6 0 0</inkml:trace>
  <inkml:trace contextRef="#ctx0" brushRef="#br0" timeOffset="204143">12905 6323 11644,'1'4'3276,"-1"-1"-1136,0-3-1745,-61 22-360,32-14 0,-1-1-779,2 2 0,-3 0 1,2 0 607,-4-2 0,3-2 193,-6 0-1572,2-3 1,-2 0-125,13-4 1,0-1 982,-8 1 1,4-1-1,8-5 1,15 3 0</inkml:trace>
  <inkml:trace contextRef="#ctx0" brushRef="#br0" timeOffset="204397">12454 6282 0,'7'7'3276,"-2"-1"0,-5-6 0,0 0 0,-58 34-2776,35-12-203,-9-2 0,4 0-264,20-2 3243,11-6-3193,3-1-207,24 4 1,7-1-1516,-18-7 1,1-1 1495,7 2 0,3 1 1,-2-2-43,-6-4 0,-2-1-92,0 0 0,1 0-1362,12 0 1,-1-1 1472,-10-1 1,-2 0-1,4 0 1,-3 0 0,-7-1-1</inkml:trace>
  <inkml:trace contextRef="#ctx0" brushRef="#br0" timeOffset="205642">5845 6159 4621,'-7'-8'2125,"2"2"-280,5 6-1417,-19-33-162,14 15 28,-6-4 1,2-2-202,14 1 1,7 0-1221,7-2 1,4 0 1104,-2-1 0,2 1-138,6 2 0,3 3-77,0 4 1,4 1 68,-3 3 1,4 0 0,3 2 96,-7 4 1,3 0-1,1 2 1,0-1 0,-3 1-233,0 0 1,-1-1-1,-1 2 1,2 3 260,-2 1 0,3 2 0,-1 1 0,-2 3 0,-6 4-105,1 9 1,-6 5-1,-2 2 56,-1 6 1,-4 2 0,-2-1-474,-2-3 1,-3 0 0,-4-1 751,-5-1 1,-6-1-1,-1-4 313,-4-4 1,-2-3 748,0-1 1,-3-1-172,-7 4 1,-6-2-386,0-8 0,-6-1 0,-1-1 0,3-1-950,4 2 0,2 0 0,-3-2 272,0-3 1,-4 0 0,-1-2 0,1-1 0,3-2-169,2-2 1,2-2 0,1-2 0,-1-1-260,-5-5 0,-2-2 0,1-1 0,2-1-312,3 3 1,0 0 0,3-1 0,4-5 722,5-7 0,5-5 0,2 1 0,3 4 0,-1 4 0,5 2 0,14-10 0,0 1 0</inkml:trace>
  <inkml:trace contextRef="#ctx0" brushRef="#br0" timeOffset="220347">5394 15745 7862,'5'4'1201,"-1"-1"384,-4-3-1149,35-7-108,-18 5-262,6-2 0,0 1 142,-5 3-50,13 1-119,5 3-1425,2 1 1408,-19-2 1,0 0-23,10 2 11,2-1 224,2 1-64,2 0 184,-11-2 1,4 0 0,-2-1-315,1 1 0,0-1-18,2 1 0,2-1 1,-2 0 20,-2 0 1,0-2-1428,1 1 1,0 0 1459,2 0 0,-1 0-6,1-1 1,1 1-107,-1-1 1,1 1 45,-2 0 0,2 0 1,0 0-3,0 1 0,1 0 1,0-1-387,-1 1 1,1 0-1,-1-1 377,-2 1 0,0 0 0,-2-1 0,1 1 0,-2 0 1,1 0 1,-2 0-2,0-1 0,0 1 0,-3 0 0,3 0 1,1-1 1,3 1 0,-3-1 4,0 0 0,0 0 5,-1 0 0,3 0 0,-3 0 20,5-1 0,-3 0 111,-6 0 1,0 0-49,5 0 0,0 0 12,7 0 962,-5 0 0,1 0-1068,-5 1 0,1 1 0,4-1 0,0 1-341,-7 0 0,-2 1 339,9 0-35,2 1 1533,-1-1-1498,0 0 1,1-1-13,-11 0 0,0-1-383,12 1 1,-1 0 402,4 0 5,-1 0-2033,1-1 2022,-1 0 28,-1 1-10,-5-1 0,2 1 26,6 0-30,-8-1 0,0 1-14,0-1-3,-8 0 1,1 0-23,10 0 25,-10 0 0,0 0 43,8 0 0,0 0 898,9 0-954,-9 0 1,1 0-22,1-1 32,0 2-43,-2-1 45,0 0 3,-2 1 1334,-3 0 0,1 0-1337,6 1-1025,-6-1 0,-1 0 1062,2 1-35,2 0-629,0-1 652,2 0 189,-8-1 1,3 0-217,1 0 1,1-1-276,0 1 1,0 0 298,0-1 1,-1 1-15,11-1-8,-10 1 0,1-1-14,-7 0 0,-1 0 1346,4 1 0,1-1-1329,12 0 0,0 0-46,-17 1 1,1-1 45,17 0 0,-1 1-9,-2-1-41,-1 1 47,-2 0-6,-2 0-56,0-1-262,-3 0 1,0 1 323,8-1-49,-7 0 0,-1 0 52,3 0 0,-7-1 0,1 2 33,13-1-71,-4 0 0,2 1-155,2-1 1,2 1 160,-2-1 0,2 0 0,-2 1-161,-8-1 0,-1 0 0,0 0 188,1-1 0,0 1 1,0 0-40,8-2 1,-1 0 70,-4 1 1,1-1-46,-8 1 0,2-1 0,-1 1-6,14-1 0,-3 0-7,-14 1 0,0 0 36,3-1 1,1 1 0,1-1-22,1 0 1,1 0 0,-1 0 10,7 0 1,1-1 0,-10 1 0,1 0 1,-1 0-7,4 0 0,-2 0-20,-6 0 0,-1-1 23,8 1 0,0-1-35,-9 0 0,0 1-29,10-1 1,1 0 33,-7 0 0,-1 1 34,9-1 0,-1 0-18,-9 1 0,-1 0 15,1 1 0,-1-1-29,1 0 0,0 0 15,0 0 0,1 1 15,0-1 1,1 0 1,-1 1 0,2-1-15,10 0 0,5-1-44,-6 2 0,4-1 0,1 0 0,-3 0-592,-4 0 1,-2 1 0,3-1 648,1 1 1,3-1-1,-2 1 1,-6 0-3,-7 0 0,-2 1 44,15 0 0,0 0-45,-13 0 1,-1 0-23,12 0 1,-2 0-36,-2 0-192,-3 0-377,-3 0 149,-2 0 614,-5-1-1451,-6 0 122,4 0 248,-12-2 1687,5-1 1,-8 3-1,-1-2 1</inkml:trace>
  <inkml:trace contextRef="#ctx0" brushRef="#br0" timeOffset="223731">4179 5135 14669,'-1'-7'1274,"1"1"-1274,0 6 224,0 0-3501,109-12 2873,-80 9 0,-1 1 0,2-1 411,6 0 0,3-1 1,1 0-1,-1 1-515,-2 0 1,1 1-1,-2 1 1,-4-1-1068,3 1 0,-2-1 1112,0 1 0,1 0 0,-2-1 463,-3-1 0,-4 1 0,0-1 0,5-1 0</inkml:trace>
  <inkml:trace contextRef="#ctx0" brushRef="#br0" timeOffset="223931">4862 5012 12451,'36'-3'115,"0"1"1,-2-1 0,-5 1-124,-6 3 125,5 12-8,-14-3-109,1 14-36,-22-5-444,-4-2 0,-2 1-128,-12 9-18,6-9 0,-2 1 626,-9 2 0,0-2 0,5-1 0,4-5 0,-1 1 0</inkml:trace>
  <inkml:trace contextRef="#ctx0" brushRef="#br0" timeOffset="224186">4370 5012 10452,'12'0'3055,"-3"0"-2542,-9 0-38,0 0 346,3 32-866,-2-9-496,1 2 1,0 1 487,-1 9-100,0-12 1,1 1-529,1 11-958,0-1 1,0 0-1639,-1-7 2362,0-4 1,-1-4 972,-1-8 0,0-7 1,0-1-1</inkml:trace>
  <inkml:trace contextRef="#ctx0" brushRef="#br0" timeOffset="224414">4315 5285 7668,'1'7'3276,"-1"-2"-4915,-6 21 1,-2 4 1319,4 1 478,-1-8 1,-1 5 0,3-2 642,4 6 1,2-2-701,3-9 0,0-1-80,0 5 1,3-4 220,19-7 851,-8-18-984,0-12 0,4-9 0,-3 0-187,-5 4 1,-2-1-1,1-1-371,5-8 0,3-2 0,-3 0-500,-3 0 1,-2 0-1,-3 3-691,-4 4 1,0 1 1546,3-1 1,2-1 0,-4 4 0,-5-2 0,10-1-1</inkml:trace>
  <inkml:trace contextRef="#ctx0" brushRef="#br0" timeOffset="226582">6596 17165 11227,'21'3'938,"0"0"0,15 2-812,1-4 0,3-1-1765,-4 1 1,1 1 1692,-7-1 1,1 0-1,0 0-623,5 0 1,1 1 0,1-1 619,-7-1 0,1 1 0,1 0 1,0 0-28,1-1 1,1 1-1,2 0 1,2-1-123,-6 1 1,2 0 0,2-1 0,0 1 0,1-1-1,-1 1 1,-2-1 97,1 1 0,-2 0 0,0-1 0,0 1 0,1 0 0,1-1-151,-1 1 0,1-1 1,1 1-1,1 0 0,0-1 1,-1 1-1,0 0 1,-2-1 129,4 1 0,-1 0 0,-1 0 0,0-1 0,-1 1 0,2 0-108,-5-1 1,0 1 0,1 0-1,-1 0 1,1-1 0,0 1 0,0 0 26,0 0 0,1 0 1,-1-1-1,1 1 1,-1 0-1,1 0 0,0-1-64,0 1 1,0 0 0,0 0 0,0 0 0,0 0-1,0 0 1,0 0-130,0-1 0,-1 1 0,1 0 1,-1 0-1,1 0 0,1-1 1,1 1 294,-1 0 0,1 0 0,1 0 0,2 0 0,-1 0 0,-1 1 0,-1-1 0,-3-1 0,-2 1 0,3 0 0,-4 0 0,-1-1 0,0 1 0,1 0 0,2 0 0,-1 0 0,0 0 0,1-1 0,-1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19:05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9157 12936 8202,'6'3'1524,"0"-1"470,-6-2-1146,0 0-817,57 17-31,-24-8-932,-8-2 1,5 1-1,-3 0 932,-2-2 0,-1-1 22,3 0 1,1 1-470,3-1 0,1 0 563,3 0 0,1 0 66,1-1 0,2 1-140,-10-3 0,1 1 0,3 0 0,1-1-23,1 1 1,3 0 0,1 0 0,1 1-1,-3-1-298,-2-1 0,-2 1 0,0-1 0,1 1 0,2 0 285,-3-1 0,3 2 1,1-1-1,0 0 1,0 0-1,-3 1 1,-3-2 6,4 2 0,-3-1 1,-2 0-1,2 0-12,8 1 1,1 1-1,-1 0 1,-2-1 333,0 1 0,-3-1 0,0 1-323,-2-1 0,1 0 1,3 2 102,-3-1 1,3 1 0,1 0 0,0 0 0,-4-1 73,4 1 1,-3 0-1,3 1-200,-2-1 0,4 1 1,2 1-1,-4-1 1,-5 0-7,5 0 0,-4 1-13,-6-2 0,0 0 1,-3 0 78,-4-1 1,-1 0-442,1 1 0,-1 0 392,-1-1 2203,1 1-2424,-20-5 45,0-1-903,-3 0 1079,-27 0 0,20 1 0,-20-1 0</inkml:trace>
  <inkml:trace contextRef="#ctx0" brushRef="#br0" timeOffset="704">9411 12964 7442,'2'7'2424,"-1"-2"-2258,-1-5 1416,0 0-1036,-19 50-3823,10-23 3226,-3 6 1,-1 2 249,0 1-400,1-6 1,-2 2 293,3-6 1,0 1 0,-1 1-82,0 0 0,0 1 0,0 0 24,-1 2 1,0 1-1,1 0-36,2-6 0,1-1 0,-1 1-16,0 1 0,0 1 1,0 0-39,0 1 1,0 1 0,0 0 6,0 0 1,0-1-1,0 3 47,0-1 0,-1 3 0,1 0 0,-1-1 29,1 1 1,-1 0-1,1 0 1,0-1-484,-1 1 0,1-1 1,0 0-1,0 0 481,-2 6 0,0 0 0,1-3-27,-1 1 0,1-2-617,0 1 0,-1-1 576,2 0 1,-1-1 317,1 0 0,0 1-476,2-3 0,0 2 1,0 0-5,0 0 1,1 1-1,-1 0 129,1-1 1,0 1 0,0-2 73,1-1 0,0-2 0,1-2 2,-1 1 1,1-2 395,-1-1 0,0-1-295,1-2 1,0 0 976,0-2 0,0 0-896,-2 4 1,1 1 91,1-4 1,0-1-240,-4 18 240,4-15-78,4-15 1694,0-4-1893,1-3 1775,0-1-1710,3 1-27,8-1 124,3 1 79,8 0-179,1 0-802,5 0 838,7 0-63,-15-1 0,1-1 28,2 1 0,3-1-19,2 0 0,6 0 0,1 1 0,-3-1-938,-1 0 0,-2 0 1,3 0 916,5 0 1,4 0 0,1 0 0,-4 0-397,-2 0 0,-3 0 0,1 0 372,3 0 0,0 0 0,1 0-494,1 0 0,0 0 0,1 0 494,-10 0 0,-1 0 1,2 0-1,2 0-69,-2 0 0,4 1 0,1-1 0,1 0 0,0 1 0,-2 0 0,-2-1-129,8 1 1,-3 0 0,0 0 0,3 1 169,-4-1 1,4 0-1,1 0 1,-1 1-1,-1-1 1,-4 1-55,0 0 0,-4 0 1,-1 1-1,1 0-25,7 1 0,0-1 0,0 2 7,-8-2 1,1 0 0,0 1 0,-1-1 186,8 2 0,-1 0 0,0 1 263,-2-1 0,1 1 0,1 1-289,-3-1 0,2 1 0,1 0 1,-1 0-115,0 1 0,-1-1 0,0 0 0,0 1 3,0-1 0,-1 0 0,0 0 0,-1 0 11,7 2 1,-2-1 0,-2-1-69,0 0 0,-2 0-103,-2-1 0,1 0 48,-4-1 0,0 0 449,-3-1 1,0 0-1926,7 1 1,-2-1-346,1 0 907,6 1 1077,-37-8 0,-1 3 0,-3-2 0</inkml:trace>
  <inkml:trace contextRef="#ctx0" brushRef="#br0" timeOffset="1400">12058 13176 7786,'6'2'2587,"0"-1"-2041,-6-1 319,-13 51-2960,5-19 2134,3-8 0,-2 5 1,1-3-4,1-1 0,1 1 3,-1 2 0,-1 4 1,1 0 26,-2 5 0,1 1 1,-1 1-590,1-1 1,-1 0-1,-1 4 562,2-11 0,-1 3 0,0 1 1,-1 1-1,1-2 0,0-4-523,-1 8 1,0-4 0,-1 2 490,2-4 0,-1 3 1,-1 0-1,1 0 0,-1-1-40,1-1 0,-1 0 0,1-2 1,-1 1 43,1 2 1,-1-1 0,1 0 0,-1 1-10,1-1 0,0-1 0,-1 1 1,2-1 14,-3 7 1,1-1 0,1-3 28,-1 1 0,2-2-20,-1-1 1,1 0-810,0-1 0,0-1 833,0-2 1,1 1 11,0-4 1,0 1 0,0 1-45,0-1 1,-1 0 0,1 1 8,0-1 0,1 0 1,-2-1 8,-5 10 0,2-2-36,7-10 0,0-2-32,-4 0 0,-1 0 9,6-1 1,1 0 22,-9 17 219,4-14 1,0 0-324,2-4 1,-1-1 95,-4 17-29,4-15 1742,4-13-1761,0-4 2719,1-2-2699,0-2 1535,0 5-1606,-1 0 391,1 6-573,-1 0-2,0 1-53,1-1-384,-1-2-1448,1 0 2176,0-6 0,0 0 0,0-4 0</inkml:trace>
  <inkml:trace contextRef="#ctx0" brushRef="#br0" timeOffset="2133">11647 13261 6691,'-4'-2'1963,"0"-1"1041,4 3-2648,4 3-222,-1-1-61,5 3 0,1-1-67,2 1 5,2 0 17,4 0-31,19 3 4,-12-4 1,1 0-1065,-1 1 1,0-1 1067,9 0 1,-1 0-3,-11-1 0,0 1-786,6-1 0,0 0 783,-4 0 0,0 1-5,-2 0 1,0-1-233,4 2 1,-1 0-934,14 4 232,-5-1-121,-16-2 82,-12-4-81,-3 0 1495,-1 0 0,-1-1 0,0 0 0</inkml:trace>
  <inkml:trace contextRef="#ctx0" brushRef="#br0" timeOffset="10603">9213 14224 5835,'-4'-4'448,"1"2"-163,3 2-268,-24 1-17,15 0-6,-18 0 6,22 0 182,-3 0-134,1 0-59,-3 0-98,3 0-73,-1 1-591,-2 0 773,4-1 0,-1-1 0,6 0 0</inkml:trace>
  <inkml:trace contextRef="#ctx0" brushRef="#br0" timeOffset="12420">9765 12441 2095,'4'6'2444,"0"-1"675,-4-5-1201,0 0-1083,-11 20-958,7-9-6,-7 16 48,8-15 424,2-2-441,1-1-120,3 2 100,0-4 1414,9 3-1623,-3-7-37,7 1-182,-3-4-37,4-3 18,1-2-457,10-11 182,-8 1 0,-1 0 233,-3 2 0,0 1 607,3-4 0,-4 1 0,-5 7 0,-4 1 0</inkml:trace>
  <inkml:trace contextRef="#ctx0" brushRef="#br0" timeOffset="12669">10006 12398 6700,'6'6'3236,"-1"0"-2698,-5-6 218,0 0-512,-14 33-398,6-6 131,0-3 1,0-1-51,2 6-173,4-9 75,2-7-739,1 1-31,5-9 815,0-2 6,4-5 19,-2-3 95,1-4 6,1 0 34,-1-1 204,6-4-121,-4 3 166,7-4-190,-7 7 16,6-3-109,-8 6-247,10-2-464,-8 5 118,1-1-211,-6 2 804,-3 3 0,-2-1 0,-1 1 0</inkml:trace>
  <inkml:trace contextRef="#ctx0" brushRef="#br0" timeOffset="12989">9921 12681 8136,'-4'-4'920,"-15"22"0,-2 10-492,7-6-428,-7 7 0,2 1-81,13-5 75,3-9-75,6 1-65,1-9 146,3-2 3,2-3 39,8-2-106,-3-4 8,5-2-1384,-3-4 1359,-2-1-145,6-4 52,-6 4 82,3-2 83,-7 7-72,-2 1 73,-1 2 201,-1 2 235,-2 1 1849,0 8-2031,-2 0 42,-1 11-288,0-7-72,-1 3-110,3-5 64,1-5-784,9 1 382,-2-6-26,8-2-460,13-10 206,-5 1-2477,9-7 2980,-3 2 1,-18 8 0,3-1 0</inkml:trace>
  <inkml:trace contextRef="#ctx0" brushRef="#br0" timeOffset="13253">10869 12540 7913,'11'5'2318,"-2"-1"-1665,-24 29-491,8-17 301,-2 3 1,0 3-554,5 0 1,1-2 83,0 0-35,2 3 1,1-2 32,3-9 96,6 8-404,-4-12 339,4 4-221,-3-7 432,1-2-1326,10-1 198,-2-3-2383,10-4 1231,-4-4 676,1-3 1141,4-6 1,-14 10-1,1-2 1</inkml:trace>
  <inkml:trace contextRef="#ctx0" brushRef="#br0" timeOffset="13424">11138 12554 13384,'3'7'-860,"0"-2"580,-3-5 243,0 0-2396,39-3 1282,-23 3 1151,10 0 0,-1 0 0,-17 1 0,2 2 0</inkml:trace>
  <inkml:trace contextRef="#ctx0" brushRef="#br0" timeOffset="13558">11180 12653 9670,'2'6'-165,"-1"-1"-1299,-1-5-636,53-2 2100,-33-2 0,9 2 0,-4 0 0,-18-1 0</inkml:trace>
  <inkml:trace contextRef="#ctx0" brushRef="#br0" timeOffset="13704">11364 12610 10205,'5'4'1890,"-2"-2"-1237,-3-2-564,-25 37-2029,10-8 1867,0-4 0,0 1 218,4 4-2362,6-6 685,3-8-350,1 1 1882,1-8 0,0-5 0,0-1 0</inkml:trace>
  <inkml:trace contextRef="#ctx0" brushRef="#br0" timeOffset="14377">7840 13120 9099,'-7'-2'3276,"1"1"-2264,6 1-1637,0 0 409,20 5 98,-8 0-680,16 5-2217,-12 6 1537,-6-3 1478,-1 8 0,-7-13 0,-2 0 0</inkml:trace>
  <inkml:trace contextRef="#ctx0" brushRef="#br0" timeOffset="15055">7770 13332 7926,'-5'-2'1915,"2"-1"-2620,3 3 696,37 3-3268,-22-3 2049,7 2 0,-2-1 2545,-10 0-1317,-3 1 862,-3-1-635,-2 1-2238,-2 1 2243,0 2 2037,-3 1-2272,-6 8-34,1-1 29,-4 5-238,4-6 190,0 1-17,2-1 76,-3 3 53,4-5-56,0 3-37,2-3 3313,1-3-3297,1 1-43,1-3-18,0-2-63,4 1 52,0-1 85,12-1 44,-2-1-36,6-1 37,-5-2-37,-1 0 8,-1-1 202,4-3-126,-6 1-42,8-5-42,-7 3 0,4-4-5,-1 1-1,1-2-22,2-2-3249,10-8 3207,-8 6 73,6-5 33,-12 8 56,-2 3-83,-3 1 44,-3 2 266,-1 2-8,-2 2 8,-2 2-8,0 0-93,0 6-16,0 1 3074,-1 13-3104,-1 11-262,-1-6-27,-1 5-328,2-17 223,-1-4-13,2-1-302,3-4 371,1-2-16,3 0-100,0-1 100,3-2 145,1-3 37,2-3 6,0-2 579,15-12-140,-5 6-445,4-3 0,-11 10-157,-5 7 157,-4 1 199,1 2 165,-6 5-280,1 2-39,-6 3-563,-7 6 235,-1-3-229,-5 7-180,1-7 208,0 1-275,-1-1 759,-7 5 0,13-10 0,-4 2 0</inkml:trace>
  <inkml:trace contextRef="#ctx0" brushRef="#br0" timeOffset="15188">8109 13629 3804,'-1'-3'2626,"-1"1"-1094,2 2-1515,17 18 578,-9-15-858,27 10-295,-15-21 10,13-4-26,-6-2-51,1-3 625,-5 1 0,-8 7 0,-7 2 0</inkml:trace>
  <inkml:trace contextRef="#ctx0" brushRef="#br0" timeOffset="15438">8435 13304 12790,'-3'-5'-1078,"1"1"837,2 4 188,47-14-76,-27 10 75,9-3 1,-2 1-103,-11 5 156,-5 4 67,-4 1 115,-4 4 28,-3 3-11,-5 2-960,-3 3 761,-6 2-104,-2 0-3058,0 0 2709,0-1-569,2-1-400,2-3 299,3-2-310,3-3 1433,3-2 0,2-4 0,0-1 0</inkml:trace>
  <inkml:trace contextRef="#ctx0" brushRef="#br0" timeOffset="15555">8534 13417 7523,'2'3'367,"0"-1"-409,-2-2-742,48 18-157,-29-14 811,11 6 1,-1-2-1,-20-8 1,0 0-1</inkml:trace>
  <inkml:trace contextRef="#ctx0" brushRef="#br0" timeOffset="15806">8874 13247 12958,'1'3'-451,"0"-1"557,-1-2 121,-22 32-227,11-14-37,-4 8 1,1 1 0,5-3-216,0 12 53,7-19-201,0 2 55,2-10-27,0-3 16,0-3 239,4 0 262,12-3-72,1-3-45,10-2-28,1-10 0,5 3-1639,-9 1 1,-1 0-345,13-1 1034,-2-1-45,-16 7 994,-5 3 0,-7 1 0,-3 2 0</inkml:trace>
  <inkml:trace contextRef="#ctx0" brushRef="#br0" timeOffset="16276">7515 14436 7261,'29'-3'12,"0"-1"0,2 1 0,-3 1-45,-7 4 865,7 5-658,-18 0 8,-1 5 8,-9-1 490,-5 3-482,-3 1-3013,-5 3 2815,-3-1-740,-1 2 1079,-1 0-1451,0-1 510,2-2 538,2-1-574,3-2-186,3-4 824,2 0 0,3-6 0,2 0 0</inkml:trace>
  <inkml:trace contextRef="#ctx0" brushRef="#br0" timeOffset="16755">7656 14592 7509,'23'28'-250,"0"0"1,-1-1 0,-6-6 588,-12-14-210,-1-2-48,-2-4 107,-1-1-188,2-2 0,0-2-40,7-10 4,-1 0 33,6-7 3,1 3-2,2-2-43,2 0-3232,1-1 3251,2 1 228,-1 1-209,7-3 119,-10 7-50,3 1 75,-9 8-8,-6 3 465,-1 1-275,-4 6 2957,-1 3-2924,0 5-352,0 6 0,0 4 112,-2 4 42,-2 0 655,0 0-764,-2 0 238,-2 7-646,2-10 363,-1 4-44,3-14-130,2-2-53,1-4-11,1-1 28,2-2-53,4-1 25,12-5 210,-4-1 373,6-6-300,-16-3-45,7 3 0,-10-4 123,6 2 127,-14 3-250,8-2-84,-11 4 47,9 2-80,-7 1-231,0 1-116,1 1-2813,-1-1 2666,4-1 1,0 1-1,4 0 1</inkml:trace>
  <inkml:trace contextRef="#ctx0" brushRef="#br0" timeOffset="16954">8237 14408 11157,'5'2'1599,"-1"1"-1481,-4-3-127,-21 35-137,14-15 1,0 1-54,-5 5 0,-1 0-487,6 0 0,2-4-288,0-6-65,1 1 154,1-10 65,2-4-93,0-1 913,0-2 0,1 0 0</inkml:trace>
  <inkml:trace contextRef="#ctx0" brushRef="#br0" timeOffset="17092">8180 14521 7223,'1'8'3276,"-1"-2"-3127,0-6 296,0 0-627,29 16-17,-16-10-116,5 3 0,0-1-167,-5-5-237,0-1-40,-1-2-1212,6-8 1875,-3-1 0,-3-1 0,-5 3 0</inkml:trace>
  <inkml:trace contextRef="#ctx0" brushRef="#br0" timeOffset="17476">8477 14351 8590,'1'6'2889,"0"-1"-2567,-1-5-327,-12 38-32,9-19-388,-4 6 0,2 0 360,4-5-8,2-1 29,1-2-220,1-2-3013,2-2 2442,1-2 633,0-2 846,0-3-898,1-1 52,0-1 3,1-1 289,2-1-334,2-1-22,3 0 2555,16-3-2801,-8 0 512,5 0 0,-16 0 266,-9 3-39,-3 2 67,-6 3 490,-17 12-361,10-2 479,-18 9-757,15-4 320,-7 1-1183,0 1 1180,1 0-65,1 0-89,3-2-145,2-1-273,2 3-170,7-7 45,1 2-36,6-8 35,5-1 198,9-1-200,2-3 87,17-2-787,-14-8 0,0-3 631,12-2-458,2-11-13,-27 8 693,11-6 1,-16 10 0,10-3 0</inkml:trace>
  <inkml:trace contextRef="#ctx0" brushRef="#br0" timeOffset="18422">10543 13502 7755,'-13'33'404,"-1"0"0,1 0 1,0 0-169,2-6 1,1 3-1330,2 3 1,3 4 0,-2 0 789,-1-7 1,-1 0-1,1 3 360,1 1 0,1 4 0,-1 2 0,1-1 1,0-4-116,0-4 0,0-2 0,0 0 0,-1 4-4,0 0 1,-2 4 0,0 3 0,0 1 0,-1-1 0,1-3 0,1-3-127,-1 2 1,1-3 0,0-2 0,-1 4 174,1-3 1,-1 3 0,-1 1 0,1 0 0,0-3 0,1-3-45,-2 3 0,1-3 1,0-1-157,1-2 0,0 0 0,0 1 136,-2 3 1,0 1-1,1-2-14,-1 2 0,1-1 32,-2 4 1,1-2-205,1 0-40,2-8-153,3-7 717,2-6-955,1-7-573,1-2 1267,0-14 0,0 9 0,0-9 0</inkml:trace>
  <inkml:trace contextRef="#ctx0" brushRef="#br0" timeOffset="18739">9256 14238 12493,'-3'-7'1059,"0"1"-1511,3 6 1246,0 0-534,57 1-1353,-31 1 1,1 0 0,1-1 1080,10 1 0,2-1 0,1 1-377,-9 0 0,1 0 0,0 0 0,-1 0 389,7 0 0,0-1 0,0 1-25,-7 0 1,1-1 0,0 0-1,1 1-381,0-1 0,-1 1 0,3-1 0,6 1 206,-13-1 0,4 1 0,2 0 0,3-1 0,2 1 0,1 0 0,0 0 0,-1 0 0,0 0 0,-2 0 0,-3 0 0,-3 0-167,9 0 1,-5 0 0,-2 0-1,0 0 1,3 0 0,3 0 226,-5 0 0,3 0 0,3 0 1,2 1-1,1-1 0,-1 0 0,0 1 1,-2-1-1,-3 0 0,-4 1 1,-4-1-169,6 0 0,-5 1 1,-4 0-1,2-1 242,7 2 0,-1-1 1,-1 1 65,-5-1 0,-2 0 0,0 0 0,10 1 0,-4 0 0,0-1 0,-9 0 0</inkml:trace>
  <inkml:trace contextRef="#ctx0" brushRef="#br0" timeOffset="18873">11506 14379 10790,'-3'-6'882,"1"0"-918,2 6 380,0 0-1153,19 11-627,-8-5-443,14 7 1879,-14-9 0,-6-2 0,0-1 0</inkml:trace>
  <inkml:trace contextRef="#ctx0" brushRef="#br0" timeOffset="19459">9666 13686 8738,'-13'1'1823,"2"0"-5100,11-1 1574,-37 1 2674,22-3-686,-7 2 1,1-2 970,11-1-1256,4-1-65,2-2-61,2-1 17,4-2 75,4-3-39,9-2 1,6-1-5,7 1 0,2 2 1189,-1-2 0,1 2-1163,9 3 1,-1 6 6,-3 8 670,-13-1 0,-1 3-760,9 14 61,-12-5 34,-3 5 39,-14-8 0,-9 0-106,-7-1 106,-9 0 11,-5-1-798,1-6 0,-1-1 787,8-5 0,0-1 0,-2 3 0,2-1 0,4-8 0</inkml:trace>
  <inkml:trace contextRef="#ctx0" brushRef="#br0" timeOffset="19741">11152 13799 15811,'-3'0'-1436,"0"0"1320,-11-15 0,1-6-245,16 1 285,-12-2 0,3 1-78,29 6 28,1 8 81,4 2-199,1 3-568,-2 12 0,-1 3 605,-4 1-312,-1 2 1,-6 2 109,-22 2-92,-5 1-566,-10 1 1067,-8-2 0,0-1 0,6-2 0,0-3 0,1 0 0</inkml:trace>
  <inkml:trace contextRef="#ctx0" brushRef="#br0" timeOffset="20073">9751 14762 15657,'-3'-3'-1940,"1"0"1786,2 3 154,39-30-1708,-18 20 1706,5-7 1,1 2-41,-4 13-68,-1 0 558,6 17-417,-15 7-31,2 7-61,-19 1-292,-16 0 500,-1-8-167,1-7 1,-1-1 19,-5-2-135,-5 0-265,13-10-572,4-1 131,4-2 841,6-8 0,2 5 0,3-5 0</inkml:trace>
  <inkml:trace contextRef="#ctx0" brushRef="#br0" timeOffset="20389">10940 14818 14451,'-4'-4'1145,"-19"0"0,-3 0-2035,8-2 632,-7 3 0,2-2-430,16-6 492,20 2-84,-3-3-140,23-3 339,-14 7 16,5-1 65,-14 7 221,-4 1 202,-3 1 53,-2 1-39,-4 2-426,-22 16-427,2-7 0,-1-1-70,1 1 0,0 0-1153,-4-3 1,2-2-1473,2-5-166,3-3 2892,2-6 0,9 4 1,1-4-1</inkml:trace>
  <inkml:trace contextRef="#ctx0" brushRef="#br0" timeOffset="22373">9425 13516 10737,'-5'-3'-474,"0"0"1,5 3 0,0 0 0</inkml:trace>
  <inkml:trace contextRef="#ctx0" brushRef="#br0" timeOffset="26146">8888 15922 9726,'-6'-7'433,"-15"11"0,-5 5-615,-4 1-124,-4 3 1,-2 0 305,10-6 0,1-2-1639,-4 0 1,0 0 1738,-1-2 1,-1-1 54,-1 0 1,-1-1 75,0-2 0,0 0-27,-1-1 1,-1-2-11,1 0 1,0-1-727,-1-2 1,0 0 801,0-2 0,1-1-267,-1 0 0,-1-2-382,2-2 1,-1-1 0,1 0 467,6 2 1,3 1 0,-2-2-378,-8-4 1,-1-1 0,1-1 327,8 2 1,0-2-1,0 0 1,2 1 1,-3-3 0,1 0 0,0-1-46,1 0 0,-2-2 0,1 0 0,3 1-107,-1-3 0,2 0 0,1 0 111,0-1 0,0-2 0,0 0 17,2-1 1,0-1 0,1 0-18,0-1 0,1-1 0,1 0 6,1-2 1,0 1 0,2-2-7,0 0 0,1-1 0,2 0-17,2 9 1,2 0 0,-1-1 0,2 0-36,-1-1 0,2 0 1,-1-1-1,2 1 40,0-2 1,1 0 0,0 0 0,0-1 9,1 0 0,0-1 0,0 0 0,2-1-156,0-1 1,1 0-1,1 0 1,1-1 64,-1 0 1,1 0 0,0-1-1,3-4 90,1 9 0,1-4 0,1-2 0,1-1 0,1 0 0,-1 0 1,1 3-1,-1 2 16,-1 1 1,0 3-1,0 1 1,0 0-1,2-1 1,1-3 5,-1 3 1,2-3 0,1-2 0,0-1 0,2-1 0,-1 0 0,1 2 0,-1 1 0,0 4 0,-1 2-19,4-4 1,-1 4 0,1 2-1,0 1 1,1-3-2,1 1 0,1-3 0,1 1 0,0 0 0,0 1 0,-1 3-23,5-4 1,0 3 0,0 0-1,1 1-7,0 0 1,-1 0 0,3 0 0,4-3-26,-9 10 1,2-1-1,3-2 1,1 0-1,0-1 1,1 1 0,-1 1-1,-1 0 1,-2 2 25,3-2 1,-2 1-1,-1 2 1,1-1-1,1 0 1,2-1 19,-3 2 0,2-2 0,2-1 0,1 0 0,0 0 0,-1 1 0,0 0 0,-2 3 0,-1 1 2,5-2 0,-2 2 1,-2 2-1,1 0 0,0 0 7,1 0 0,0 1 0,0 0 0,1 0 0,-1 1 0,0 0 1,-1 1 0,1 0-1,1 0 1,2 1 10,-3 1 1,2 0 0,1 1-1,1-1 1,0 1 0,-2 1-1,0 0-11,4-1 0,-2 0 0,-1 1 0,2 1 0,4-1 13,-8 3 0,2 0 0,2-1 0,1 1 0,0 0 0,1 1 1,-2-1-1,-2 1 0,-1 1-13,7-1 1,-2 2-1,-2-1 1,1 2 0,2-1 13,-4 1 0,1 0 1,0 0-1,2 0 1,-2 1-1,0 0 0,-2 1 8,3 0 0,-1 1 0,-2 0 0,0 1 0,1 0 10,0 0 1,1 1-1,-1 0 1,1 1-1,-1 0-7,1 1 0,-1 0 0,1 0 1,-1 1-1,1 0 11,-1 1 1,1 0-1,0 0 1,-1 1-1,0 1-22,1-1 0,-1 2 0,1-1 0,-1 1 0,0 0-5,0 1 1,-1 0-1,0 0 1,2 1 0,0 2-12,-3-1 1,2 2 0,1 1 0,-1 0 0,1 1-1,-1-1 1,-3 0 0,0-1 0,-2 0 0,-1 0 0,0 1 0,1 0 1,0 1-6,2 1 1,1 1 0,1 0 0,-1 1 0,0 0-1,-1 1 1,-3-2 4,2 3 0,-1 0 0,-2 0 0,-1 1 0,0-1-12,-1 2 1,0 0 0,-1 0-1,0 1 1,0 0-12,1 0 1,0 1-1,0 0 1,0 0-1,-2 1-56,-1 0 1,-2 0 0,1 1-1,-2-1 1,2 1-7,-1 1 0,1-1 1,0 0-1,-1 1 0,-1 0 26,-1 0 1,-1 0 0,0 1 0,-1-1 0,0 1 20,-1 0 0,-1-1 1,0 1-1,0 0 0,-1 1 8,-1-1 0,-1 0 1,1 0-1,-2 1 0,0-1-7,-1 1 0,0 0 0,-1-1 0,-1 1 0,0 1-24,-1-1 1,-1 0-1,0 0 1,-1 1-1,-1-1-11,-1 1 0,0 0 0,0-1 1,-2 1-1,0 0-99,0 0 1,-2 0 0,0 0 0,0 1-1,-2-1 54,0-1 0,-1 0 0,0 1 0,-2 0 0,-1 1 73,-1-2 1,-2 1-1,0 1 1,-2 1 0,0-1-1,0-1 1,1-1 31,-3 4 0,1-2 0,-1-1 0,-1 1 0,-3 3 44,1-5 1,-1 4 0,-2 0 0,-1 2 0,-1-1 0,1-1 0,0-3 0,1-2 77,-3 3 1,2-3 0,-1-2 0,0-1 0,-2 3 20,0 0 0,-2 1 0,-1 1 1,0-1-1,1-1 0,0-2 61,2-4 0,0-1 0,0-1 0,0-1 0,0 0-102,-1 0 0,-1 0 0,0 0 0,0-1 0,0 1-51,-1-2 0,1 1 0,-2-1 0,1 1 0,-1-2 4,0 1 0,-1 0 0,0-1 0,-1 0 0,1 0 6,-1 0 1,-1-1 0,0 1 0,0-1 0,0-1 51,0 1 0,0-1 0,0-1 0,-1 1 0,-3 1 32,3-3 1,-2 1 0,-2 0 0,0 0 0,0-1 0,1 1 0,1-2-86,1 0 1,2-1-1,0 0 1,0-1 0,-1 1-1,-1 0-31,-2 0 1,0 1 0,-1 0 0,-1 0 0,0-1 0,0 1 0,0-1 41,-1 0 1,0-1 0,0 0 0,-1 0 0,1 0 0,1-1 0,1 0-52,1 0 0,1-1 1,2 0-1,-2 0 1,0 0-1,-3 1-7,1-1 0,-2 0 0,-1 1 0,-2 1 0,-1-1 0,1 0 0,1 0 0,2-2 0,3 1-43,-2-1 0,4-1 0,0 0 0,1 0 1,-2 0-1,-2 0-32,1 0 1,-2 0 0,-3 0 0,0 0 0,-1 0 0,1 0 0,1-1-1,1 0 1,3-1 52,-8 2 1,3-2 0,2 0 0,-1-1 0,-2 0 6,5 0 1,-1-1-1,-2 1 1,0-1 0,1 0-1,1 0 1,2-2-3,-3 1 1,1-1 0,2-1 0,0 0 0,0-1-91,-1-1 1,0 0-1,1 0 1,0-1-1,0-1 58,0 1 0,2-1 1,-1-1-1,0 0 1,-2-3-338,0-2 0,-3-1 0,0-2 0,0-1 0,1 0 0,2 0 236,2 0 1,1 0-1,2-1 1,-1-1 0,-2-3-38,4 1 0,-1-2 0,-2-2 0,1-1 0,-1-1 0,2-1 0,1 0 0,3-1 187,-3-5 0,3-2 0,2-1 0,1 0 0,0 1 0,1 2 0,-2 1 0,0 1 0,1 1 0,1 0 0,2 0 0,3-3 0,1-1 0,-1 1 0,1-1 0</inkml:trace>
  <inkml:trace contextRef="#ctx0" brushRef="#br0" timeOffset="26841">7642 11535 12524,'6'2'-563,"-2"-1"563,-4-1 8,36 35-2051,-17-5 2104,-1-8 1,4 5-1,2 1 1,-4-1-845,-4-2 0,-3 1 0,2 0 783,3 2 0,2 2 0,0 0 0,-1-1-1,0 4 0,-1-1 0,1 0-29,1 1 0,1 1 0,0-1 18,0 1 0,1-1 0,1 0-7,0 0 1,0-1-1,1 0-2,0-2 1,0-1-1,1 2-378,0-3 1,1 0-1,1 1 1,-2-3 274,0 1 0,-1-2 0,1 0 17,-3-2 1,1 0-1,0-1 1,-3-2-393,4 4 0,-3-3 212,-3-3 0,-2-2-166,7 9 133,-9-10 741,-8-7-701,-5-4 888,-8-9-608,-20-15 0,15 10 0,-12-9 0</inkml:trace>
  <inkml:trace contextRef="#ctx0" brushRef="#br0" timeOffset="27041">7699 11931 12104,'-15'-13'548,"4"2"-735,11 11 374,0 0 312,-14 61-499,13-40 0,0 2-1093,-2 8 1,-1 5 0,1-3 487,6 1 0,1-1 414,0 1 1,1-1-1,1-2 0,-1 1-737,0 5 0,2-2 313,2-11 1,1-1 614,-2 5 0,1-4 0,5-9 0,-5-3 0</inkml:trace>
  <inkml:trace contextRef="#ctx0" brushRef="#br0" timeOffset="27208">7812 11605 18141,'1'5'-1039,"0"-1"-332,21-7 1,9-5 1353,-6 3 1,2-1-932,7-1 0,6-1 1,-1 0 791,-3 1 0,0 0 0,1 1-215,-6 0 0,1 1 0,0 0 0,0 1-401,3 0 0,0 0 1,0 0-1,1 1-48,0 0 1,1 1 0,-1 0 0,0 1 26,-3-1 1,0 1 0,-1 0 0,1 1 792,5 1 0,1 2 0,-2-1 0,-4 0 0,1-1 0,-2 0 0,2 3 0,1 0 0</inkml:trace>
  <inkml:trace contextRef="#ctx0" brushRef="#br0" timeOffset="36027">2137 2958 7793,'-29'-3'-22,"0"0"1,2 0 0,2 1 1717,-1 1-1606,-2 1-54,-4-1 218,8 1 0,-2 0-1041,-2 0 0,0 0 886,0 1 1,0 0-74,2 0 1,2 0 623,-9 3-650,2-1 230,3 1-224,3 0 981,4 1-968,5-2-19,4 0-223,4 0 311,5-2-267,1 1 2832,2-2-2779,0 3-2141,2 6 2449,0 3-110,2 10 54,-1 2-73,0 6-8,0 5-45,-1 3-31,-1-12 0,-1 2-6,1-3 1,-1 1-293,1-1 1,0-1 230,0 11-289,0-18 1868,1-3-3287,0-7-263,0-1 2069,1-7 0,-2 0 0,1 0 0</inkml:trace>
  <inkml:trace contextRef="#ctx0" brushRef="#br0" timeOffset="37444">6638 12341 9665,'10'1'610,"-2"-1"-428,-8 0 90,0 0-208,40 0-69,-21 0-711,7 0 0,0 0 708,-4 0-93,0 0-452,13 1 354,-8-1-11,8 0-36,-11-1 181,-2 0 65,6-3 0,-9 2 42,2-2-36,-10 3 50,-2-1 1356,0 1-1412,0 1 390,5-1-426,1 0 44,0 0-2,-1-1 58,-6 0-55,-1 1 108,-2-1-24,-1 0 97,-1 0 113,-1 0 450,-1-2-381,0-1-153,-1-1 80,0-1-293,-1-1 22,-1-2-28,-1-1-73,0-10-81,-1-8-56,0-2-404,2-4 521,0 6-223,0-1-238,1-2 234,0 0-405,0 11 0,1-2 725,-2-2 0,0 1 0,0-9 0,-1 4 0</inkml:trace>
  <inkml:trace contextRef="#ctx0" brushRef="#br0" timeOffset="38887">6057 4175 12249,'0'5'1717,"0"-2"-1207,0-3-524,-28 37 22,13-19-266,-4 6 1,-1 0 260,2-6-906,-4 1 859,-1 0-10,-3-1-62,7-6 0,-1 0-198,-11 5 74,7-4 1,0-1-240,-1-1-235,-4 0-50,13-7-717,4-1 67,3-2 1501,1-7 1,5 4-1,0-4 1</inkml:trace>
  <inkml:trace contextRef="#ctx0" brushRef="#br0" timeOffset="39162">5718 4260 12123,'-10'29'301,"1"1"1,0 0 0,0-3-294,0-3-8,0 1 8,8-16 65,0 0 45,1-2-65,1 0 166,4 2-205,3 2 14,3-2-28,2 1-11,-1-4-34,3 0-61,0-1 32,3-1-242,1 0-309,1-1-1136,9-1 560,-6-1-177,6-1-548,-13 0 1926,0 0 0,-9 0 0,-1 0 0</inkml:trace>
  <inkml:trace contextRef="#ctx0" brushRef="#br0" timeOffset="46547">6298 4996 10844,'5'1'1290,"-1"0"-357,-4-1-616,2 4 257,-9 7-465,2 3-19,-10 5-1,0-2-36,-2 1-741,-5 0 688,-3 2-67,-2-3 0,-1 0 13,10-7 1,0 0-145,-10 5 1,0 0-372,3-4-329,4-3-1,3-1-501,5-3-1190,1-2 2590,6-8 0,2 5 0,4-6 0</inkml:trace>
  <inkml:trace contextRef="#ctx0" brushRef="#br0" timeOffset="46753">6015 5095 13409,'-14'37'272,"2"-3"-272,7-17 36,1 0-114,2 4-85,6 1 127,1-1-82,6-3 123,0-6-139,2 0-93,2 0-406,2-1-214,0 0-792,1-1 1,2 0-7,6 2 1573,0 0 0,-2-1 1,-9-5-1,5 2 1</inkml:trace>
  <inkml:trace contextRef="#ctx0" brushRef="#br0" timeOffset="47037">6354 5576 7769,'9'4'3276,"-1"0"-2607,-8-4 499,0 0-978,-11 31 1,1-13-462,1 4 0,-2 1 405,-7-1-96,3-7 0,0 0-38,-8 6-481,7-8 0,0 0 318,-4 2-1160,-8 1 242,7-5-500,-3 0 1581,5-6 0,10-3 0,-1-1 0</inkml:trace>
  <inkml:trace contextRef="#ctx0" brushRef="#br0" timeOffset="47264">6114 5675 10580,'3'1'2568,"0"0"-2189,-3-1-298,-19 33-117,12-17 36,-4 4 0,2 1-82,7-6-16,1 5 44,2-6-38,3 4 11,2-8 81,-4 0-81,13-1 27,-9 0-27,11 0-20,-4 0-1293,7 3-1266,5 2 1137,-2-1 1380,3 1 1,-17-10 0,1 1 0</inkml:trace>
  <inkml:trace contextRef="#ctx0" brushRef="#br0" timeOffset="49781">2448 2250 6775,'4'1'3276,"-2"-1"0,-2 0 0,0-2-2959,-9 2-48,10-2-263,-15 4-12,8 1-64,-11 3 39,-5 4-444,-3 5 475,-3 5-76,8-2 1,-1 2-4,2 3 1,1 1 29,-1-2 0,2 2-119,4 3 0,3-2 28,3 0-81,7 4-37,8-12-828,20 2 324,-2-8-756,3-4 1,1-4 762,-9-3 1,-1-2-697,9-2 1,-1-1 779,-6-3 1,-2-1 670,0 0 0,-2 0 0,4-2 0,-8 3 0</inkml:trace>
  <inkml:trace contextRef="#ctx0" brushRef="#br0" timeOffset="50182">2618 2250 11882,'-6'-6'3276,"2"1"-2438,4 5-2218,0 0 1290,-5-3 90,12 2 6,12-1-51,19 2-2415,1 1 2200,-1 0-20,-16-1-737,-5 0 874,-6-1 135,-4 1 115,-5 0-514,-12 1-324,-1 2 675,-11 2 101,-10 9 73,7-2 1804,-7 8-1857,11-4 188,5 1 0,0 2 877,-2 4-1040,4-4 0,2-1 126,4 1-99,2-2-44,2 1 25,1-2 20,2 7-166,10 5 9,-2-6 39,15 4 0,-6-17-31,17-1-148,-10-7-219,-3-5 0,0-1-414,3-4-213,6-6-1671,-9-4 1363,-9 6 1333,0-6 0,-9 13 0,-2 0 0</inkml:trace>
  <inkml:trace contextRef="#ctx0" brushRef="#br0" timeOffset="50349">2604 2463 9421,'-2'-6'2257,"1"2"-1551,1 4-930,48-5-1415,-27-1 1,1 0-1,14 0 1,0-2-1,-10-1 1,0-1 1035,8-4 1,-1-1 602,-14 7 0,0 0 0,7-4 0,-4 2 0,-12 6 0</inkml:trace>
  <inkml:trace contextRef="#ctx0" brushRef="#br0" timeOffset="50601">3029 2307 8363,'-5'-7'2959,"2"2"-1643,3 5 38,0 0-879,-33 38-491,23-15-21,-8 0 1,2 1-216,19 3 171,4-13-70,6 4-155,3-10-652,15-3 451,-6-5 62,11-6 109,-12-6 300,2-13-1385,-10 4 1620,-1-7 2,-11 9 351,-7-7-227,-2 7-135,-6-3-27,0 10-1,-2 2 40,-2 3-202,0 2-975,-3 3-531,-2 2 2,-12 12 199,15-2 1,-1 1 1277,-2 4 0,0 0 1,-3 6-1,9-7 1</inkml:trace>
  <inkml:trace contextRef="#ctx0" brushRef="#br0" timeOffset="51748">2250 4883 2799,'-1'-8'3276,"0"2"0,1 6-1914,0 0-1073,52-4-2884,-23 2 2680,7 0 1,1 0 203,2 1-349,-18 1 0,1 0 95,0 0 0,2 0 246,-1 0 0,2 1-339,10 0 1,2 2-155,1 0 1,0 0-604,-1 1 1,0 0 521,-4 0 0,-3 0-488,7 2 1114,-6 0-1663,-6 0 235,-6 0 855,-6 3 1,-6-5 0,-4 1 0</inkml:trace>
  <inkml:trace contextRef="#ctx0" brushRef="#br0" timeOffset="52099">2392 5633 9130,'6'7'1492,"-1"-2"-764,-5-5-352,75 1-3228,-35-1 2842,-12 1 0,6-1 1,2 0-1,-6 1-35,0-1 0,-1 1-404,5 0 0,3 1 0,-2 1-244,-5 0 1,-2 1 0,1 1 692,4 1 0,1 1 0,-2-1 0,-2 0 0,-4 0 0,9 5 0</inkml:trace>
  <inkml:trace contextRef="#ctx0" brushRef="#br0" timeOffset="68638">6553 2916 15615,'5'2'-61,"-1"0"593,-4-2-2376,60-6 1791,-30 4 21,-2-1 0,6 1 0,-4-1-146,-6 3 1,-1-1 115,1 0 1,-1 1-21,5 0 80,-4 1 518,-19 0-516,9 1 285,-7 0-285,-3 0 53,0 2 26,-3-2 960,-1 1-887,0 0 86,0 1-26,-1 1 556,-1 14-574,0 1 1,1 1-195,-2 18-702,1-4 1,0 0 656,1 3 22,1-11 1,0-2-31,1 11-176,2-3-51,1 0-180,2-4-455,0-2-401,0-4-564,-1-3-892,-8-3 2772,11 0 0,-12-9 0,11-1 0</inkml:trace>
  <inkml:trace contextRef="#ctx0" brushRef="#br0" timeOffset="69854">1755 12271 10555,'4'9'1493,"0"-1"-1457,-4-8 62,0 0 92,-3 37 9,1-4-916,1-5 0,-1 0 843,-2 9 82,0-12 80,0-3 1130,-4 9-729,1-10-465,0 1 449,2-12-522,4-8-339,0 0 188,3-1 783,1-1-730,2 0 82,2 0 24,2 0-27,3 0-17,2 0-3392,3 0 3374,3-1-97,2 0-322,16-2 286,-7 1-149,-3-1 0,1 1-215,6 0 12,-11 0 0,-1 0-735,9 0-1674,1-1 778,-2 0 2019,5-3 0,-18 4 0,2-2 0</inkml:trace>
  <inkml:trace contextRef="#ctx0" brushRef="#br0" timeOffset="78042">2109 4189 7204,'1'4'2881,"0"-1"342,-1-3-2943,-4-1-3557,0 1 2852,-4-2 1534,-1 2-888,-1 0 325,-8 0-216,2 1-92,-7 1-156,3 2-38,-2 2 1,-1 0-45,-1 1 0,-7 1-5,14-1-49,-9 1-60,5 1 52,2-2 3338,-7 2-3244,14-5-46,-3 2 14,9-4-26,-1 1 15,5-2 3,-2 0-1,2 1 1,-1-1 8,0 0-6,1 1 1,-2 0 10,1 0 34,-2 2 68,2-1-12,-7 2 118,12 0-210,-10 0-45,12 2-3,-6-3 8,1 4 37,-1 8 6,1 1-9,0 3 0,1 1-5,0 12-1271,-1 2 1,1 2 1254,5-9 0,0 0 9,-3-2 0,0 2 0,0-1-7,6 9 0,0-1-850,-3-8 0,-2-1 1,1 1 835,0 1 1,0 0-1,0 3-11,0 0 0,1 4 0,1 0 1,-2-3-198,1 3 1,0-2-1,0 3 199,0-3 1,0 4 0,0 0 0,1 0 0,-2-4-428,1 2 0,-1-2 0,0 0 449,0-1 1,1 0 0,-1 1 0,0 0-74,0 6 1,-1 0 0,0-3 35,0-8 0,-1-1 1,0 1 2,0 1 0,0 3 1,0 0-1,0-4 411,-1 2 0,0 0-432,0-1 1,0 2 0,0-4-23,0-5 1,0-1 984,0 4 1,0-1-2182,0 8 781,0-11-670,0 1 183,-1-16-184,0 0 1186,0-6 0,0 0 0</inkml:trace>
  <inkml:trace contextRef="#ctx0" brushRef="#br0" timeOffset="87292">10048 6142 17679,'6'2'-367,"1"-1"429,1 1 8,3 0-34,4 0 59,17 2 9,-2-1-461,-9-1 0,3 0 430,7-1 0,0 1-1562,-5-1 1,1 0 1488,9 1 0,0-1 1,-8 0 1,-1 0-181,0 0 0,2 0 164,-2 0 0,2 0 0,-1 0 15,5 0 0,0 1-364,-4-1 1,1 0 0,-1 0 360,3 0 1,0 0 2,1 0 0,0 0 21,1-1 0,0 1-20,0-1 1,2 0-2,-2 1 0,2-1 0,1 0-482,1 0 1,1 0 0,0 0 480,-1 0 0,1 0 1,-1 0-1,-2 0 0,-1 0 0,-1 0 216,-1 1 1,-1-1-1,-1 0-218,4 0 1,0 0-408,-6 1 1,1-1 0,-2 1 409,0-1 0,-1 1 2,-1 0 1,1 0-275,10 0 0,-1 0 276,-8 0 0,-1-1 68,9 2 0,-1-2-72,-10 1 0,-1 0 214,1-1 1,0 1-214,1-1 1,0 1-2,-1-1 0,2 1-2,9-1 1,3 2-3,0-1 0,0 0 380,-1 1 1,1 0-381,-4 0 0,-2 0-14,-9 0 0,-2 0 13,0 0 1,1 0-17,-2 0 0,1 0 857,-1 0 1,1 1-837,7 0 0,2 0 0,1 0 0,1 1 644,0-1 0,0 0-649,-1 0 1,-2-1 4,-6 0 0,-2-1 1,1 1 1,0-1-2,1 1 0,0-1 0,0 1 0,1-1 0,-1 0 0,0 0 136,0 0 1,1 0-142,10 0 1,1 0-627,-9 0 1,0 0 627,8 1 0,0-1 1,-10 0 1,-2 0-345,1 1 1,-1-1 345,1 0 0,-1 1 0,-1-1 0,2 1 325,8 0 0,2 0-325,2 0 0,0 0-367,1 0 0,0 0 365,0 0 1,-2-1-25,-8 0 1,-1 0 25,2 0 0,-1 0 0,1-1 0,1 1 0,-1-1 0,1 1-1,-3-1 0,3 1 1,-2-1-2,4 1 1,-1-1-4,10 1 1,0-1 311,-14 1 1,0 0-308,-1-1 0,1 1 4,-2 0 1,2 0 14,9 0 0,0 0-19,-8 0 0,0 0-84,2 0 1,2 1 0,1-1 82,1 0 0,1 0 1,-1 0 1,-5 0 1,-1 0 0,1 0-234,5 0 1,0 0-1,-2-1 233,-4 1 1,-1 0 1,0-1 0,1 1 404,-1-1 1,2 1-411,9 0 0,4 0-8,-7 0 0,1 0 0,0 0 10,-6 0 0,-1 0 0,1 0 15,3-1 1,1 1 0,-4 0-32,-4 0 0,-3-1 14,1 1 0,0-1-59,-1 1 1,1-1-74,9 1 1,3-1 125,-3 1 1,2 0 0,0-1 20,-6 1 0,-1 0 1,1-1-2,5 1 0,2 0 0,-2-1 1,-4 1 0,-1 0 1,0-1-13,4 1 0,3-1-5,1 1 0,3 0 1,1 1-530,-1-1 0,0 1 1,-1 0 534,-2 0 0,0 0 0,0-1 352,1 2 1,0-1 0,0 1-365,-4-1 1,-1 0 0,-1 1-357,3-1 1,1 1 366,-5-1 1,1 0 0,-2 0 0,3 0 1,-1 0-2,1 0 0,0 0 0,0-1 0,0 0 3,1 0 0,-1 0-1,1 0 1,0 0-3,-1 0 0,1-1 1,-3 1 0,2 0 0,-1-1 9,4 1 0,0 0-10,4 0 1,2 0 0,-3 0 3,-4-1 1,-1 1-1,4 0 1,3 0 0,-3-1 0,-3 1 1,-2 0-5,-4-1 0,1 1 0,0-1-4,1 1 0,-1-1 0,0 0 482,5 0 0,0 1-480,-4-1 0,1 0 0,-1 0 1,3 0 0,-1 0-16,-4 0 1,3-1 15,1 1 0,3 0 0,-3-1 3,2 1 0,0-1 9,-2 1 0,2 0 0,0-1 1,-3 1 0,-1 0 0,-1 0-9,5 0 1,0 0-485,-5 0 0,0 0 1,-1 0 483,2-1 0,-2 1 18,1-1 1,0 0 4,-3-1 0,3 1 1,-2-1-7,4 1 0,1-1-20,-6 0 0,1 0 0,0 0 28,13-1 1,-1-1-4,-9 2 1,0-1-26,2 0 0,3 0 0,-3-1 3,-4 1 1,-1 0-1,2-1 1,2 0 0,-2 1-1,-5-1 0,-1 1 0,7-2 0,-2 1 30,8-2-26,-3 1 1,-2 0-1,-4-1 519,-3 2-474,-4-2-5,4-1-9,-13 1 1840,15-3-1885,-23 2 1691,22-1-1685,-15 0-56,17-6 56,-10 3 9,12-11-9,-11 7-45,4-4-17,-6 3 18,-2 1-24,0-3 57,-2 0 1120,2-12-1277,0-4 386,-2-1-249,-2 0 31,-5 11 0,-1 0-59,-2-1-36,-1 1 36,0 0 383,-1-1-324,-4-10-17,-6 8-1342,8-6 1323,-10 11 0,10 0-788,-7 1 813,-3 0 280,-11-8-300,7 12 0,-1 0-389,-5 0 0,1 1 418,2-1 1,1 1-37,-2 4 0,0 1 36,-12-12-1,11 11 0,-1 0 3,0 1 0,-1-1 49,-10-3 0,-2-1-683,-2 1 1,1 0 633,-1 0 0,0 1-23,3 2 1,1 1-3,10 4 0,0 1 93,0-1 0,0 1-68,-1 0 0,1 0-290,-2 0 1,1 0 248,-2 0 1,0-1 19,-1 1 0,-1 0-6,-3 0 0,-4-1 0,3 0-672,-3-1 0,-1 0 667,0 1 0,-2 0 1,2 0 17,-2-1 0,2 1 77,8 2 1,0 0 0,0 0-29,0 0 1,-1 0 0,1 0-15,0 0 1,1 0-1,-2 0-19,-8-1 1,-1 0 0,-1-1-383,0 1 1,-1 0-1,1 0 385,0 0 1,0 0 0,0 1-3,3-1 1,0 1 0,2 1-147,-4-1 1,2 0 173,-2 0 0,-1 0-31,13 2 0,-1-1 0,0 1-18,0 0 0,-1 0 0,-1-1 2,-4 1 1,-1-1 0,-2 0 0,2 1 172,-3-1 1,1 0 0,-1 0-158,0 1 0,-2-1 0,0 0 0,3 1 1,-2-1 0,1 1 0,1-1 49,-1 1 1,0 0-1,0-1-87,1 1 0,0 0 0,-1 0 39,2 0 0,-2 1 0,0-1 0,2 0-2,-1 0 0,3 1 0,-4-1-7,7 1 1,-3-1 0,-1 1 0,0-1 0,1 1-7,-1-1 0,1 1 0,-1 0 0,1-1 1,1 1 10,-3-1 1,0 1-1,1 0 1,-2-1-132,4 1 0,-2-1 1,-1 1-1,2-1 1,2 1 132,-6-1 0,2 1 0,1 0 0,0-1 0,0 1 0,-1-1 2,-4 0 1,0 1 0,-3-1 26,9 1 0,-1 0 1,-1-1-1,-1 1 0,0-1-6,-3 0 1,0 0 0,-2 0-1,1 1 1,0-1-10,0 0 0,0 0 0,0 0 0,0 0 0,0 1-14,2-1 1,0 0 0,0 0-1,2 1 1,1-1 34,2 1 1,2 0-1,1 0 1,-1 0-34,1 0 0,-1 0 0,1 0 0,0 0 16,-10-1 0,0 1 0,0-1-18,2 1 0,-1 0 0,-1-1 8,9 1 0,-2 0 1,-1 0-1,0 0 1,3 0-15,-1 0 1,3 0 0,-1 1 0,-2-1 18,0 0 1,-2-1-1,-2 1 1,0 0 0,2-1-1,3 2-13,-9-2 0,3 1 0,-1-1 0,2 1 0,-2-1 0,0 1 0,1 0 14,-1-1 1,0 2 0,0-1 0,3 0 87,-4 0 0,2 0 0,-3 0-97,5 1 1,-3-1-1,-2 1 1,-1 0 0,2 0-13,1 0 0,-1 0 1,1 0-1,1 1 0,0-1 7,-2 1 0,0-1 0,1 1 0,-1-1-6,6 1 1,-1 0 0,0 0 0,1 0 0,5-1 1,-12 1 0,4 0 0,-1 0 0,1 0-13,0 0 0,0 0 17,1 0 0,0 0 4,0 0 0,1 0-4,-1 0 0,0 0-188,0 1 1,-1-1 170,1 0 0,-1 1 80,0 0 1,0 0-64,0 1 0,-1-1 48,3 1 0,-2 1 0,3-1-47,-6 1 1,1 0-1,9 0 0,-3 0 1,0 0-1,5 0 16,-6 0 0,2 0-3,0 1 0,-3-1 0,4 1-18,5-1 0,1 0 2,-5 1 1,-2 0-25,3 0 1,2 1 3,5-2 0,0 1 20,-6 1 1,0 1-33,-11 3 26,-1 0-20,12-2 0,0 1 4,7-2 0,-1 0 21,-5 2 1,1 0 52,-8 4-56,3 0 1037,2 0-1040,-9 4 4,11-3-21,5-2 1,-1 1 23,-4 2-4,-9 5 0,15-8 1,0-1 667,-12 7-664,2-2 1,0 0 1,11-6 0,0-1 5,-14 7 1,0-1-3,13-6 0,2 0 0,-8 2 0,2-1 27,-9 4-30,0 0 1687,-1-1-1692,-1 1-40,-1 1 37,-2 0-32,10-4 1,0 1 895,6-3 1,1 0-861,-8 2 0,1 1-13,8-4 0,2 1 13,-1-1 0,0 1-5,-17 7 4,1 0-29,1 1 147,1-1-113,10-4 0,0 1 0,-12 6-191,12-7 0,1 0 194,-8 5-3,1-1 3,0 0-3,2 0 308,9-4 1,-1 0-336,2 1 1,-1 0 265,0 0 0,1 0-242,-12 12-5,10-7 8,1 1-3,0 0-87,3 1 90,0-1 114,1 1-102,-3 9-12,4-6 899,-2 6-899,4 1 0,3-6 0,0 7 39,3 1-2907,2 3 2868,1-1 0,2-3-367,2-11 373,1-2-4,3 1 1,2-2 45,7 6-9,8-1 2962,1-1-2951,6-4-46,-10-10 1,1-2-1807,14 3 1789,-11-3 0,1-1 11,14-1-136,-20-1 0,2 0-109,9-1 1,0 1-799,-7-1 0,0 0 850,7 0 1,0 1-79,-9-1 0,-2 0-295,2 0 1,-1 0 134,0 0 0,1 0-173,-1 0 0,1 0-1033,8 0 1,1 0 1368,-10-1 1,0 1 0,20-1 0,-27 0 0</inkml:trace>
  <inkml:trace contextRef="#ctx0" brushRef="#br0" timeOffset="92065">18271 4472 8665,'4'4'1138,"0"-1"1631,-4-3-2536,-17 28-135,7-4-726,-2 0 0,-1 2 628,6-7 0,0 0-38,0 1 0,0 0 15,0-1 1,0 0 20,-6 18-63,1-5-41,1-2-424,3-9 1,1-2-471,0 3 41,-3 6-1264,9-22 215,1-2 2008,0-3 0,0-1 0</inkml:trace>
  <inkml:trace contextRef="#ctx0" brushRef="#br0" timeOffset="92244">18186 4685 11104,'6'6'2195,"-1"-2"-1861,-5-4-171,0 0-326,45-14-671,-23 7 558,7-2 1,0 0-476,-6 2-2105,7-4 2856,0-7 0,-9 7 0,-6-2 0</inkml:trace>
  <inkml:trace contextRef="#ctx0" brushRef="#br0" timeOffset="92428">18511 4444 8497,'5'5'3276,"-1"-1"-1438,-4-4-466,0 0-1112,-19 36-162,8-14-738,-2 4 0,0 0 640,0 3-89,0-1 26,5-9 0,0 0-643,-6 16-58,0 0-2119,3-3 733,6-15-666,0 0 2816,3-7 0,1-6 0,0-1 0</inkml:trace>
  <inkml:trace contextRef="#ctx0" brushRef="#br0" timeOffset="92611">18695 4770 14417,'1'4'2027,"-1"-1"-1526,0-3-422,-44 45-959,31-27 1,0 2-760,-14 10 1,2 1-1,13-11 1,3-2 818,1 2 1,3-9 0,2-4 0</inkml:trace>
  <inkml:trace contextRef="#ctx0" brushRef="#br0" timeOffset="93195">18766 4784 11846,'6'5'2896,"-1"-1"-1695,-5-4-1599,0 0 396,1 32-158,-2 1-243,1-8 0,0 0 322,-1 14 11,1-13-448,0 6 14,0-10-79,0 2-358,0-11-2336,0-2 3250,-3-4 1,3-1 0,-3-5 0</inkml:trace>
  <inkml:trace contextRef="#ctx0" brushRef="#br0" timeOffset="93378">18639 4925 13700,'4'8'1260,"0"-3"-1260,-4-5-297,0 0-2433,53-16-547,-31 9 2710,12-4 1,-3 1 0,-20 6 0,-2 1 0</inkml:trace>
  <inkml:trace contextRef="#ctx0" brushRef="#br0" timeOffset="104167">25474 6312 10463,'6'5'2117,"-1"0"-532,-5-5-521,0 0-868,45 0-1097,-17 0 1021,6 0 0,1 0-22,-11 0 0,-2 0 7,3 0 0,3 0-37,1 0 0,4 0 1,-2 0-1477,8 0 1,0 0 1409,-3 0 1,1-1 0,-1 1-3,-7 0 0,-2 0 0,1 0-711,0 0 0,1 0 1,-1 0 688,1 0 1,0 0-1,-1 0-81,0 0 1,0 0 0,1 0 17,6 0 0,2 0 0,1 1-693,2-1 1,1 0 0,-2 0 267,-6 0 0,-1 1 1,-1-1 509,2-2 0,0 0 0,-7 1 0,-7-1 0,1-3 0</inkml:trace>
  <inkml:trace contextRef="#ctx0" brushRef="#br0" timeOffset="109468">9539 6298 5752,'-5'-1'3276,"2"1"-492,3 0-2397,46 4-90,-20-3 0,5 0-45,-3 0 0,5 0 0,3 0 0,-1 0 0,-2 0-1186,7-1 0,-3 0 0,5 1 977,-7-1 0,4 0 0,2 0 0,1 0 0,-2 0 0,-4 0-356,1 0 0,-3 0 0,0 0 0,2 0 313,2 0 1,2 0-1,2 0 1,-1 0 0,-2 0-1,0-1 0,-2 1 0,2 0 0,4 1-143,-9-1 1,3 0 0,2 1-1,2 0 1,1-1 0,0 1-1,-1 0 1,-2 0 0,-2-1 141,5 1 1,-3 0-1,-1 0 1,0 0-1,1-1 1,4 1-108,-8 0 1,2 0 0,1 0 0,1 0 0,1 0 0,0 0 0,0 0 0,0 1 0,-1-1-1,-1 0 104,0 1 0,-1-1 0,0 1 0,0 0 0,0 0 0,-1 0 0,0-1 0,-1 1 0,-1 0-11,4 0 0,-2 0 1,0-1-1,-1 1 1,0 0-1,2 0 0,0 0 9,-2 0 1,1 0 0,0 0 0,1 0 0,0 0-1,1 0 1,0 1 0,1-1 0,0 0 6,-3 1 1,2-1 0,0 0 0,1 1 0,0 0-1,1-1 1,-1 1 0,0-1 0,0 1 0,-1-1-1,0 1 8,-1-1 0,-1 1 0,0-1 0,0 0 0,0 1 0,-1-1 0,1 0 0,0 0 0,1 1 0,0-1-9,1 1 0,1-1 0,1 1 1,1 0-1,-1-1 0,1 1 1,-1 0-1,0-1 0,-1 1 0,-2-1 1,0 1 12,3-1 0,0 1 0,-1-1 1,-1 1-1,-1-1 0,-1 0 1,-1 0-1,-1 1-3,2-1 0,-1 0 1,-2 0-1,0 0 0,0 0 1,1 0-11,-1 0 0,1 0 0,-1 0 0,0 0 0,1 0 0,-1 0 0,7 0 0,0 0 0,-1 1 0,1-1 0,-1 0-8,0 0 1,1 0 0,-1 0 0,0 0-1,0 0 8,-1 0 0,-1 0 0,0 0 0,2 1 0,3-1 1,-8 0 0,4 0 0,1 1 0,1-1 0,1 1 0,0 0 0,-2-1 0,-1 1 0,-2-1-1,2 1 1,-3-1-1,-1 0 1,0 0-1,2 1 1,3 0-1,-5-1 0,4 1 0,2 0 0,1 0 0,1 1 0,0-1 0,-2 0 0,-1 0 0,-3 0 0,-4 0 1,12 1 0,-5 0 1,-3-1-1,4 1 6,-3 0 0,1 0 1,0 0-1,1 0 1,-1 0-10,1 0 0,0 0 0,-1 0 1,-1 0-1,-3 0-13,4 0 0,-3-1 0,3 1 15,0 0 0,4 0 0,-2 0 0,-6-1 0,-6-1 0,-2 0 370,2-1 0,0 0-378,10 1 6,-17-2 1,-2 1-35,7-1 1162,-6 0-1946,-10-1 2090,-7-1-2660,-16-2 1390,-11-9 0,7 7 0,0-4 0</inkml:trace>
  <inkml:trace contextRef="#ctx0" brushRef="#br0" timeOffset="109617">16983 6779 17844,'3'8'-487,"-1"-2"187,-2-6-2977,0 0 2787,-50-18 1,37 13 0,-12-4 0,0-1 0</inkml:trace>
  <inkml:trace contextRef="#ctx0" brushRef="#br0" timeOffset="111284">1033 4656 11894,'-9'-4'2876,"2"1"-2565,7 3 81,0 0-320,44-1-3349,-15 1 2770,5 0 1,1 0 501,-13 1 1,0-1 330,0 0 0,2 0-549,8 0 1,1 0-424,-1-1 1,-1-1-699,-1 1 0,0 0 705,-6-2 1,-2 0-1154,2-2-544,-5 0 306,-4 0 2030,-5-4 0,-4 5 0,-4-1 0</inkml:trace>
  <inkml:trace contextRef="#ctx0" brushRef="#br0" timeOffset="111487">1429 4529 10544,'-1'-6'2467,"0"1"-2408,1 5 50,38-1-146,-17 4 37,8 0 0,0 3 126,-9 4 136,1 6 583,-15 8-495,-11 8-350,-4 3-272,1-17 0,-3 1-377,-1 3 1,-1-2-2604,-7 13 1758,8-11 0,-1 0 1494,1 0 0,1-2 0,1 1 0,-3 4 0</inkml:trace>
  <inkml:trace contextRef="#ctx0" brushRef="#br0" timeOffset="111717">1104 5251 15179,'-5'-2'870,"1"1"-931,4 1 159,52 10-160,-19-7-531,5 3 1,3-1 533,-10-3 0,-1-2-553,-1 0 1,-1-1 303,2 1 0,0-2-596,0 0 1,-3-1-312,6-3-165,1-1-289,-21 1 146,-4 0 1523,-5-4 0,-2 7 0,-2-3 0</inkml:trace>
  <inkml:trace contextRef="#ctx0" brushRef="#br0" timeOffset="111917">1429 5109 12904,'-10'-2'3276,"2"0"-3020,8 2-903,0 0 541,30 10-34,-4 3-1499,-6-4 1,1 1 1249,3 10 330,-13-4 651,-5 11-869,-7-5-257,-4-2 1,-4 2-1106,-7 3 1,-2-1-1,5-4 1,-1-1 982,-7 6 1,3-3-1,9-11 1,-1 0 0</inkml:trace>
  <inkml:trace contextRef="#ctx0" brushRef="#br0" timeOffset="112150">1033 5817 11994,'3'2'1269,"-1"-1"1069,-2-1-2142,45 8-100,-19-5-75,4 0 1,8 1-1,-5-2-736,-9-1 1,-1 0 677,14 0 1,1 0-13,-16 0 0,-2-1-44,1 0 1,0 0-167,0 0 0,0 0-284,19 0-193,-4 0 213,-3-2-1081,-4 0 1604,6-8 0,-19 6 0,3-5 0</inkml:trace>
  <inkml:trace contextRef="#ctx0" brushRef="#br0" timeOffset="112357">1599 5732 11062,'-7'-4'3276,"1"0"-2687,6 4-304,0 0-276,10-2 27,-1 5 45,9-1-78,-2 6 5,-1 1 242,4 13-91,-10-7 18,2 11-88,-17 1-89,-2-5-695,-7 4 1,-3 0-945,3-6 1,0-2-1,-3 4 1,0 0 982,1-5 1,3-3-1,4-5 1,-1 0 0</inkml:trace>
  <inkml:trace contextRef="#ctx0" brushRef="#br0" timeOffset="117322">25276 8605 13924,'4'3'395,"-1"-1"-244,-3-2 1462,67-10-4456,-28 6 2866,-9 0 0,5 0 1,-3 1 121,-2 1 1,-2 1 69,4 0 1,2 0-75,3 0 1,1 0-96,-11 1 1,1 0 0,1 0-885,1-1 1,1 1 0,0 0 840,2 0 1,0 0 0,2 0 16,-4 1 1,2-1 0,2 1 0,-1 0 0,-1-1-2,1 1 1,-2-1 0,0 1-1,5 0-3,-5 0 0,3 0 0,2 0 0,1 1 0,-1-1 0,-1 0 0,-3 0-246,8 1 0,-3-1 0,-1 0 1,3 1 229,-7-1 0,1 0 0,1 1 0,1-1 0,0 1 0,-1-1-222,2 1 1,1 0 0,-1-1 0,0 1 0,0-1 0,-2 1 221,0 0 0,-1-1 0,-1 1 0,1-1 0,2 1-90,-1 0 0,2-1 0,1 1 0,0 0 0,0 0 0,-1-1 90,0 1 0,0-1 0,1 1 0,-2-1 0,0 0 0,-1 0 0,-1 1 1,-1-1 0,-1 0-1,0 0 1,2 0-1,0 0 1,2 0-1,0 0 1,0 0-1,-1 0 1,-2 0-1,4-1 0,-3 1 0,0 0 0,0-1 2,-1 1 0,0 0 0,1 0 0,1-1 43,0 1 0,1 0 1,1 0-1,0 1 1,-2-1-29,1 0 1,-1 0-1,0 0 1,2 1 10,-2 0 1,2-1 0,2 1 0,0 0 0,-2 0 0,-3-1-1,1 1 0,-2 0 0,-2 0 0,3-1 0,-3 1 0,2 0 0,0 0 0,0 0 0,-3 0-17,7 0 1,-1 0-1,-1 0 0,1 0 0,-1-1 1,1 1 5,-2 0 1,1 0 0,2 0 31,-1-1 0,3 1 1,2 0-1,-1 0 0,-1 0-38,-6-1 0,-1 1 1,-1-1-1,1 1 0,0-1-11,6 1 0,1 0 0,1 0 0,-2 0 0,-2-1-10,-4 1 0,-1-1 1,-2 0-1,0 1-16,7 0 0,-1 0 0,-2 0 491,4 1 1,0 0-483,1 0 0,3 0 0,-5 0 454,-4 0 1,-2 0-440,8 0 1,-1 1-1,-13-2 1,-1 0 0,-1 0 0,0 0 1,-1 0 0,-1 0-3,18 0 0,-4 1 3,-3-2-28,-4 0 25,-4 0 6,-5 0 1407,-1-1-1401,-7 0 2793,-2 0-2760,-6 0 69,-1 0-215,0 0 1579,2 0-1478,3 0 3,2 0-95,2-1-20,0 1 45,-1-1 70,-1 0 0,-2 0 0,-2 0 6,-1 0 38,-1 0 52,-1 1-52,0-1 77,1 0-57,5-1-58,0-1-6,5-1-3,5-2-3,-2 0 6,6-2 126,-1-3 0,0-2-3297,4-6 3171,-2 2 0,0-2-64,1-8-956,-10 11 1,0-1 954,1-2 1,0 0-163,0-1 0,2-2 175,0 1 1,2-3 0,-2 2-81,5-5 1,-1 0-283,-2 3 0,1 0 0,-1 0 328,3-1 1,-1 0 19,-1 1 1,1 0 52,-3 3 0,1-2 0,-1 2 373,0-2 1,1 1-403,2-6 0,0 1 493,-8 5 1,-1 1-494,4-10-36,-1-5 24,-9 13 261,-3 2-280,-1-7-95,-1 9 1620,-3-5-1684,-4 4 145,0 7 1485,-2-3-1452,1 6 10,0 1 1331,-2 0-1287,-9-1-375,8 1 64,-13-2 15,5 4 1,0-1 55,-1 1 1,-2 1-270,-9-3 0,-3 0 419,3 1 0,0 1-929,-3-2 1,-5 1 836,8 1 1,-5-1 0,0 0-1,2 1-480,4 1 0,1 0 0,0 0 1,-2-1 631,-1 1 1,-2-1 0,-1 0 0,0-1 0,-1 1 82,1 0 0,-1 0 0,0 0 1,-1 0-1,1 0 0,1 0-388,0 0 1,0 1 0,1-1-1,-1 1 1,-2-2 383,4 2 0,-1 0 0,-2-1 1,0 0-1,0 0 0,1 0 0,2 1-181,-6-1 0,2 0 1,1 1-1,0-1 1,-1 1 189,3 0 1,1 0 0,-1 1 0,0-1 0,0 0 0,0 1-80,1-1 0,-1 0 0,1 1 0,0-1 0,-1 0 0,0 1 21,-2-1 1,0 0 0,-1 1 0,0-1 0,0 1 0,1-1 0,0 1 0,0-1 0,1 1 0,-1-1 0,0 1 0,0 0-1,-1-1 0,1 1 0,0 0 0,-1 0 0,-2 0 0,-1 0 1,7 1 1,-1-1 0,-1 1 0,-1 0 0,-1-1 0,0 1 0,-1-1 0,0 1 0,-1 0 14,2 0 1,-2 0-1,-1 0 1,0 0-1,-1 0 1,0 0-1,0 0 1,0 0 0,1 1-1,0-1 1,2 0-9,0 1 0,2-1 0,-1 1 0,2-1 0,-1 1 0,1-1 1,-1 1-1,1 0 0,-1 0 0,-1-1-8,-2 1 0,-1 0 0,-1-1 0,-1 1 0,1 0 0,0 0 0,2 0 0,1 0 0,2 0 0,3 1 1,-9-1 1,5 1 0,1 0 0,2 0-1,-1 0 29,0 0 1,0 1 0,0-1 0,1 0 0,0 1 48,2-1 0,0 1 0,0 0 0,0 0 0,-1 0-78,0 0 0,-1 0 1,-1 1-1,0-1 1,2 0-1,1 1 21,-5-1 1,3 1-1,0 0 1,-1-1-21,2 1 0,0 0 0,-1 0 1,2 0-1,3 1-2,-1-1 0,3 1 0,1 1-59,-7 0 0,1 2 236,1 2 1,2 2-349,-6 5 1343,3 6-1298,20 10 1243,5-2-1098,3 2 1,1 3 912,2-9 1,0 1-884,-2 10 0,1 1-76,-1-3 1,-1-1 62,0 5 1,-2 1-31,2-11 1,-1 1-1,-1 2-6,-1 3 0,-1 3 0,-1 1 0,0-2-736,0 2 0,0-1 1,-1 4 774,0-4 0,-1 4 0,-1 2 0,1-2 1,0-3-16,1 2 0,0-3 0,-1 2 10,2-3 0,-1 2 1,-1 1-1,1-1 0,1-4-547,0 1 0,1-3 0,-1 1 534,-1 7 0,-1 1 1,-1-2-3,1-4 1,-1-2 0,-1-1-136,-1 4 1,-1-1 145,3-7 0,-2 2 0,0-2 132,-7 7 1,0-2-82,5-7 0,0-2-50,-4 6 0,1-2 45,-4 4-76,5-4-353,0 0 84,9-10 734,1 0-1423,6-11 451,3-3-1507,4-4 2014,13-12 0,-9 9 0,6-9 0</inkml:trace>
  <inkml:trace contextRef="#ctx0" brushRef="#br0" timeOffset="117890">26932 7388 11278,'0'-7'2083,"-1"1"-1718,-9-11 1,-6-4 113,3-1 0,0 0-479,-6-8 0,0 0-697,3 3 0,3 2 725,-4-7-23,0-2-8,9 16 1,-1-1-1132,1-1 0,0 0 1116,-1-1 0,1 0-31,0 0 0,0-2-18,-3-11 0,-1 0 67,3 8 0,-1 0 47,0-1 1,-1-3-1,0 3 114,2 5 1,-1 1-197,-10-12 0,2 2 97,8 1-9,-12-3-58,18 11 140,-1 10-57,0 0 436,3 8-520,2 3 2059,-1 0-2406,-5 5 959,-7 4-430,3 7 12,-11 8-141,7 8-47,2-13 0,-2 0-438,1 1 1,-1 1 437,1-1 0,-1 1-16,-3 6 1,1-2-48,5-6 0,0-1-17,-4 7 0,1-1-376,1-3-863,-2 4 333,9-15-465,0 0 1451,3-9 0,1 1 0,1-2 0</inkml:trace>
  <inkml:trace contextRef="#ctx0" brushRef="#br0" timeOffset="118055">26564 6553 14455,'29'8'339,"0"0"1,-5 0 0,0 0-342,2 0 1,-2 0-114,12 5-362,-5-4 0,1 0-1373,6 0 1850,-2-2 0,-1-2 0,-11-2 0,12 1 0</inkml:trace>
  <inkml:trace contextRef="#ctx0" brushRef="#br0" timeOffset="120907">4274 2519 11835,'0'7'1549,"0"-1"-911,0-6 1625,0 0-2014,-6 61-249,0-28-417,2-7 1,1 4 0,-2-2 337,-1 2 1,-1-3 165,2-6 1,1 0-563,-3 12 1,0-2-2314,-4 2 1029,10 4-1393,-4-18 298,10-5 2854,-5-7 0,0-4 0,0-3 0</inkml:trace>
  <inkml:trace contextRef="#ctx0" brushRef="#br0" timeOffset="121220">4416 2604 12946,'6'0'-36,"-1"0"36,-5 0-446,42-6-16,-6 4 344,-6-1 0,0 2-23,-7 6 0,-4 2 285,-2 7-17,-12 7 0,-8 3 461,-14 1 0,-7-1-304,6 1 1,-2 0-656,-2-5 1,-4-2-1,2-2 497,4-5 0,1 0-67,2 1 0,0 0-2745,-6 2 2641,18-4-89,-2-3 111,4-2-22,2-2 45,5-1 0,1 1 53,6-2-53,4 0-534,5-4 1,2-4-1106,3-6 1,0-2-1,0 3 1,-1 0 1337,0-9 0,-5 2 0,-10 8 1,-2-1-1</inkml:trace>
  <inkml:trace contextRef="#ctx0" brushRef="#br0" timeOffset="121420">4557 2307 13159,'-4'-3'819,"-13"13"0,-12 12 0,-4 5 0,6-4-15,2 0 0,-1 2-1351,3-4 1,-5 4 0,-3 2 0,1 1 0,1-2 0,5-4-188,-1 3 0,4-3 1,-1 2 894,0-1 0,-2 1 0,1 0 0,2-2-248,1-2 1,1 0-1,-1 0-371,-5 5 1,0 1-1,0-2-50,-1 3 0,0-2-101,5-4 1,0 0-1,1-1-341,2-3 1,1-1-433,2-1 1,-1-2 1381,-1-1 0,1-1 0,0 1 0,-1-4 0</inkml:trace>
  <inkml:trace contextRef="#ctx0" brushRef="#br0" timeOffset="121608">3807 2364 16903,'-5'30'335,"0"0"0,0 0 0,0 0 0,0-1 0,0-2-1284,-2 2 1,0-2 948,-1 2 0,1 0-61,-1-1 1,1 0-335,-3 6 1,1 2-1245,1 3 1,1-1 1359,0-4 0,1-2 0,2-5 0,1-5 0,2-6 0</inkml:trace>
  <inkml:trace contextRef="#ctx0" brushRef="#br0" timeOffset="123990">14874 3850 12988,'-2'-3'1538,"1"1"-1081,1 2 175,118 18-2271,-89-15 1,0 0 1116,6 2 1,7 1 0,0-1-1,-6-1 481,-2-2 1,-3-1 9,-1 0 0,2 0 269,-1-1 0,1 1 1,-1 0-641,3 0 0,-2 0 402,4 0 0,-5-1 555,-7 2 465,-29-1-975,-8 0 43,-10-1 1,-2 0 101,-11 1-592,8-1 0,-5 1 1,2 0 401,4 0 0,1 0 2,-1 0 1,-1 0 0,1 0-3,-3 1 0,1-1 19,1 1 1,-3 0 483,-3 2 0,-4 0 1,0 0-433,1 2 0,-1 0 0,0-1-24,0 1 1,1-1-1,1 1 5,5-1 1,1 1-1,5-1 169,-6 2-239,9-1 18,8-3-496,7-1 258,7 0 1779,8 1-1390,8 1-36,11 1 282,9 1-366,-13-3 0,1-1-406,4 0 1,1-1 378,2 0 0,3 0 13,0-2 1,4 0 0,-2 0-18,-8 0 0,-1 0 0,3-1-25,4 0 1,4 0 0,0 0-1,-5 0-1105,7-1 0,-3 0 1101,-6 1 0,1 0 0,-3 1-47,-5 0 1,-2 1-788,13-1 863,-13 1 415,-9 0-415,-8 0 943,-9 0-1494,-5 1 69,-9 0-125,-4 1-337,-3 1 1097,-2-1-2891,1-1 2282,-6-1 1,17-1 0,-3 1-1</inkml:trace>
  <inkml:trace contextRef="#ctx0" brushRef="#br0" timeOffset="124823">15426 4048 6081,'-7'-4'1064,"-16"3"0,-5 0-700,-4 0-2003,-4 0 1,-2 0 842,13 0 1,0-1 1064,-1 0 0,-2 1 472,-1 0 0,-5 0 0,2 1-194,1-1 0,1 1 0,-1-1-351,1 1 0,-1 0 1,2 0 346,-7 0 0,6 0-392,13 0-151,4 0 588,16 0-535,7 0 188,10 1-99,10 1 1093,-11 0 1,2 0-1231,3 0 1,2 0-792,2-1 1,2 1 797,2 0 1,1-1-13,1 0 0,1 0-871,-1 0 1,1-1-1,-1 1 764,3-1 1,2 0-366,0 0 1,3 0 0,-4 0 144,-7 0 1,-2 0-413,7 0 0,-1 0 715,-12 0 0,-2 0 1,0 0-1,-1 0 0</inkml:trace>
  <inkml:trace contextRef="#ctx0" brushRef="#br0" timeOffset="125171">3269 2434 8654,'3'1'-363,"17"-5"1,2-2 0,-12 3 0,9-3 0,1 1 0</inkml:trace>
  <inkml:trace contextRef="#ctx0" brushRef="#br0" timeOffset="125855">4854 1571 6154,'6'1'1123,"-1"0"-2094,-5-1 1217,43-9 17,-20 5 30,12-3 0,2 0 62,-4 3 77,-9 2 1,1-1-343,11 2-90,-2 1-73,-5 3 73,-12 3 146,-3 6 576,-6 13-413,-15 1 1,-3 1-187,7-6 1,-1 1-61,-11 7 0,-2 0 287,6-9 0,1-1-90,-9 7-168,6-9 1,2-1-138,3-4 734,2 0-778,5-8 52,2 0-16,3-1 494,3-1-486,5 0-409,5-1-2074,16-7 702,-5-1 1689,0-4 1,-2 0 0,-5 2 0,6-6 0</inkml:trace>
  <inkml:trace contextRef="#ctx0" brushRef="#br0" timeOffset="126108">5519 1514 10905,'-6'2'3095,"2"-1"-2807,4-1-638,-34 54 62,30-24-592,-12 3 0,4 0 538,22-7-12,9-3 211,-3-6-2950,4 5 3093,-7-6-176,-2 0 182,-4 0 869,-1 2-665,-4 0-84,-1 0 253,-4-1-54,-3-1-55,-3-2 2648,-19 4-5567,1-9 2649,-12-6 0,19-4 0,7-7 0</inkml:trace>
  <inkml:trace contextRef="#ctx0" brushRef="#br0" timeOffset="126255">5491 1585 11252,'6'1'1182,"-1"0"-1036,-5-1-158,40-15-1265,-17 7 1,3 1 1276,12-7 0,-1 1 0,-12 6 0,-4 1 0,4-1 0</inkml:trace>
  <inkml:trace contextRef="#ctx0" brushRef="#br0" timeOffset="126571">6057 1373 13173,'-1'4'2151,"-1"-2"-5428,2-2 1622,-37 35 1655,20-15 41,-7 5 0,1 1-201,9 2 1126,2 1-1032,7-8 1,1-1-25,0 10-151,1-7 0,2 0 1,4 0-38,1 2 54,3-12 2858,2-5-3320,15-2 313,6-15 555,-7 3 1584,6-10-1477,-27 7-171,7 0-29,-8 0-89,-10-2-134,-1 3 16,-11 0-1103,-1 5-1027,-12 2 341,4 7 1789,-2 1 0,0 2 1,10-1-1,2-1 1,0 0-1</inkml:trace>
  <inkml:trace contextRef="#ctx0" brushRef="#br0" timeOffset="126804">4755 2222 6672,'2'7'470,"0"-2"2081,-2-5-1770,53 1-487,-33-2 0,2-1-297,7 1 0,4-1 0,-1 1 185,6-4 0,0 0-53,-10 1 1,0 0 0,3 0-65,4-1 1,3-1 0,1 1 0,-1 0-393,-7 0 1,-2 1-1,1 0 1,1 0 294,1 0 0,2-1 0,1 0 0,-1 1 0,-2 0-254,9-1 1,-3 0 0,1 1 102,-1 0 0,1 0 1,-1 0-354,-2 1 0,-1 0 1,1 1-239,-4 0 0,1 0 1,0 0-1,-3 1 9,-1 0 1,-1 0 0,-1 0 764,7 0 0,0 0 0,-6 1 0,1 0 0,-8 0 0</inkml:trace>
  <inkml:trace contextRef="#ctx0" brushRef="#br0" timeOffset="126972">5534 2364 11773,'-7'-6'1115,"1"1"-992,-6 21 0,-2 10 147,-1 1-249,2-4 0,-2 4 1,2 0-1661,5 3 1,2-1 533,-1-4 1,2-1 124,4-1 0,2-4-1108,2-6 2088,4-7 0,-4-2 0,0-4 0</inkml:trace>
  <inkml:trace contextRef="#ctx0" brushRef="#br0" timeOffset="127255">5689 2364 11538,'8'5'927,"-2"0"-728,-6-5-199,0 0 95,46 16 274,-35-5-765,11 2 0,-4 1 819,-28 6 261,-7 1 91,2-5 1,-1 1-379,-3 5-509,-4 2 96,26-16 119,7-7-5,12-1-45,-1-2 1,3-2-77,-4 1 1,1-1-358,10-3 1,0-1 313,-5 0 1,-2-1-351,2 1 0,1-1 6,-1 0 0,1-1-227,-1 1 0,0 1-349,-2-1 0,0 1-653,-3 1 1,-1 0 921,17-5 1,-20 7 0,-4 1 0</inkml:trace>
  <inkml:trace contextRef="#ctx0" brushRef="#br0" timeOffset="127638">5505 2873 10011,'-29'1'228,"-1"0"1,1 0 0,-1 0-1,0-1 1,-2 0 0,-1-3 122,-4-3 1,-2-2 0,0-2-1,-1-1 1,3 2-936,2 1 0,1 1 1,1 0-1,-2-3 684,-2-1 1,-3-2 0,1-1 0,2 0 0,6 0 9,4 0 0,4-1 0,3 0-313,-6-10 0,2-1 250,-2-1 1,3-4-126,9-2 0,5-5 0,0 1 69,2 6 1,1 0 0,1-2 8,2 0 0,2-3 0,0 0 0,3 1-2,2-4 0,3 0 0,2 0-190,-1 8 1,1-1 0,1 0 0,1 0 186,2-1 1,0 0 0,1 0 0,1 0-7,1-1 1,1 1 0,1 0-1,1 0-20,1 1 0,1 0 1,1 0-1,1 1 30,1 0 1,-1 1 0,3 1 0,2-1-25,-2 6 0,4-2 0,0 1 1,2 1-1,-1 0 0,-1 2 26,0 0 0,-2 2 0,1 0 1,1 2-1,3-2 23,-2 4 1,3-2-1,2 1 1,1 0-1,1 0 1,-1 1-1,-2 2 1,-2 1-25,4 0 0,-3 3 0,-1 1 0,1 0 0,2 1-2,1-1 1,2 1 0,0 0-1,1 1 1,-2 1 0,-1 1-20,4 2 0,-3 1 0,0 2 0,0 1 20,0 2 0,0 0 0,0 2 1,-1 1 28,-1 0 1,-1 0-1,1 3 1,1 2-29,-7 2 0,1 1 0,0 3 0,0 0 0,-1 1 0,-2-1 14,6 6 0,-3-1 0,-1 2 0,0 2 15,-5-4 0,0 2 0,1 1 0,-2 1 0,-1 0 0,-3-1-28,0 8 0,-2 0 1,-3 1-1,-1 0 25,-1 3 0,0 0 0,-3 0 0,0 1 34,-2 0 0,-1 1 0,-1 0 1,-3 3 42,-3-7 1,-1 3-1,-1 1 1,-2 0 0,0-1-1,0-2-103,-2-1 0,1-2 0,-1-1 0,-3 1 0,-2 2 33,0-3 0,-2 1 0,-2 2 1,-1 0-1,0 0 0,-2-1 0,1-3 1,0-2-33,-3 3 1,-1-4 0,-1-1-1,0-1 1,-3 1-2,0 2 0,-2 0 0,-2 1 0,0-1 0,0-1 0,1-3-2,-1-2 0,1-1 1,0-3-1,0 1 1,-1-1-53,0 0 1,-1 0 0,-1 0 0,0-1 0,0-1-45,0 1 0,0-1 0,-1 0 0,0-1 0,0 0-138,0-1 0,-1 0 0,1 0 1,-1-1-1,1 0-406,-1 0 1,-1-1 0,1 0 0,0 0 0,1-1-179,-6 2 1,2-1 0,-1 0 0,0-1 647,2-2 0,-2 0 0,0-1 1,2 0-1,4-1 0,3 0 1,4-1-1,-1 0 0,-4-1 1,0-1-1,0 1 0</inkml:trace>
  <inkml:trace contextRef="#ctx0" brushRef="#br0" timeOffset="131223">3029 3722 6071,'-2'23'1898,"0"-4"-1739,-6 1 1,-1 0-472,-1 3 499,-2 4 1,0 0 120,-1-2-70,0-2-120,-6 8-158,5-9-69,-6 4-17,7-10-311,-1-2-649,2-2-1078,-5 0 2164,4-7 0,3 1 0,5-6 0</inkml:trace>
  <inkml:trace contextRef="#ctx0" brushRef="#br0" timeOffset="131423">2788 3963 6409,'7'1'3276,"-2"1"-2512,-9 20 0,-6 8-445,2-3-979,-2 7 0,-1 0 870,1-6-148,1-3-62,2-5-377,3 2 206,2-10 390,9 2-292,1-11-117,10 0-1597,13-8 166,-5-1 1729,-2-2 0,0 0 0,-6 1 1,5-2-1</inkml:trace>
  <inkml:trace contextRef="#ctx0" brushRef="#br0" timeOffset="131786">3184 4656 10424,'6'2'459,"-7"17"0,-5 7-3736,-2 5 2316,-1 3 1,0 1 1255,2-12 1,0-2-233,0 0 0,-1 0-63,1-2 0,-1 0-28,-8 15-114,-1-3-312,-1-5-229,-1-3-801,0-6-168,2-4 1896,-2-7 1,11-2-1,-1-4 1</inkml:trace>
  <inkml:trace contextRef="#ctx0" brushRef="#br0" timeOffset="132006">2944 4939 10821,'0'7'1761,"0"-2"-1192,6 32-134,-5-19-230,2 8 1,0 0-175,-3-9-28,4 6 2,1-13 1,-1 1 75,13-7-81,-6-1-3,16-1-86,-2-2-18,5-3-145,4-3-1387,-6-2 1,2-2-1,-10 3 1,1 0 982,13-6 1,-4 1-1,-9 4 1,1-2 0</inkml:trace>
  <inkml:trace contextRef="#ctx0" brushRef="#br0" timeOffset="136758">14308 8393 11602,'-6'-8'1557,"2"2"-1268,4 6 1033,0 0-521,2 15-463,6-6 208,14 18-341,1-12-2126,12 4 1927,-6-5 69,4 0-66,3 0-7,-5-6 1,1 1-3,-6-3 0,2 0-2,7 0 0,4 0 1,-2-2-4,1 0 1,1-1-7,-6-1 1,1 0 0,3 0 12,-3-2 0,3 1 0,-1-1 1,-1 0-738,1 0 0,-2-1 0,3 1 724,-7 0 0,3 0 1,1 0-1,-1-1 0,-2 1 0,8-1 0,-1 0 0,0 1-13,0-1 1,0 0 0,3 0-390,-9 1 1,3-1-1,0 1 1,-1-1-1,-1 1 399,1 0 1,-3-1 0,1 1 0,1 0-236,-2 0 1,3-1 0,-1 1 0,1 0-1,-1 0 121,7 0 0,0 0 0,-1 0 0,-2 0-93,3-1 0,-2 1 0,2 0 183,-4 0 0,2-1 0,0 1 0,-3 0-7,-1-1 0,-2 1 1,-1-1 148,0 1 0,0-1 1,1 0-115,-1 1 1,3-1 0,-1 0 0,-1 0 11,1 0 0,-1 0 0,1-1 7,-3 1 0,3 0 0,-1 0 0,-2-1 3,-2 1 0,-1-1 1,2 1 68,9-1 1,3 0 0,-2-1-82,-8 2 0,-2 0 0,1-1 0,8 0 1,1 1 0,-2-1-2,0 1 0,0 0-2,-5 1 0,2-1 0,-3 1 0,5-1 1,-1 1 0,-7 0 0,2 0 0,-2 0 413,10 0 0,-4 1-413,-7 0 1,-2 0-4,7 0 1,-1 0-60,8 2 681,-2-1-617,-3 0-3,-12-2 1,0 1 2048,9 0-2136,5 1-195,-15-1 89,-3 0 1900,-3 1-2306,0-1-455,-4 1-254,-3-1 702,-5 0 1,-3-1 0</inkml:trace>
  <inkml:trace contextRef="#ctx0" brushRef="#br0" timeOffset="140498">16940 8534 10012,'7'8'101,"-2"-2"285,-5-6 1574,0 0-1417,64 0-2288,-31 1 1917,-1-1 0,7 1 0,-4 0-146,-11-1 1,-2 1-24,10 1 0,0 0-3,-9-1 0,0 1-17,0 0 0,1 0-5,10 1 0,1 0 22,-8-1 0,0 0 4,7 1 0,2 0-10,1-1 1,-2 0-14,-7-1 1,0 0-406,9 1 1,-1-1 418,-10 0 1,-1-1 0,0 0 0,1 0-1,8 1 1,1-1-277,-10 0 1,1 1 275,5-1 1,0 1 4,-3-1 0,-2 0-351,12 0 352,-14 0 0,-1 0 2,5 0 42,-2 0 11,10 1-20,-8-1-30,8 0 0,2 0 47,-9 0-8,11 0 64,-12 0 50,1 0-134,-9 0 1,1 0-21,9 0-5,8 0 0,-14 0 0,-1 0 28,0 0-28,-2 0 535,0 1-535,0 0 34,10 1-26,-6-1 341,9 1-243,-7-1-36,1 1-25,2-1-9,2 1 18,1 1 1223,1-1-1274,-9 0 0,0-1-1520,13 1 1521,-13 0 1,0-1 0,9 1-660,1-1 663,-5-1 123,-9 1 1,1-1-116,4 0 1,1 0-1076,8 0 0,1 0 1103,-3 0 1,-1 0 4,0 0 0,-2 0-120,-7 0 1,-2 0 70,0 0 0,1 0 52,-1-1 0,0 1-50,1 0 1,-1-1-2,-1 1 1,1-1 13,-1 0 1,1 1-642,9-1 1,1 1 651,-7 0 1,-1 0-1,9-1 1,-1 1 490,-9 0 0,0 0-478,0 0 0,0 0 10,0 0 0,0 0-46,-1 0 0,1 0 68,8 0 1,1 0-54,8 0 0,1 0-18,-7 0 0,-1 0-3,4 0 0,-3 0 3,-7 0 40,11 0 1248,-13 0-1285,-1 0 0,0 1-1352,17-1 1344,-2 0-26,-5 1 1905,-11-1-1869,0 1 1,-2-1-3,0 0 811,-2 0-884,0 1 70,-2-1 107,0 1-149,3-1 3318,-6 1-3196,6-1 68,-11 0-137,3 0 42,-6 0-8,-1 0-40,-2 0 2465,-1 0-2820,0 1 305,1 0 45,0 0 70,3-1-64,2 1-1,2 0-2,9 0-3,-2 1-325,13 0 325,-8 0 3,7 0-3,-5-1-59,3 0 53,0 0 1,-1 0-32,-2-1-41,-1 1 44,-8-1-52,9 1 86,-11-1-45,9 0-42,-3 0 87,-6 0 3,2 0 0,-7 0 333,0 0-333,-3 0 2,1 0-2,-3 0-14,-2 0-23,3 0 62,-2 0-58,6 0 27,-3 0 6,4 0-6,-2 0-22,8 0 25,-1 0 0,8 0-51,9 0 6,-5 0-330,9 0 372,-8 0-76,0 0 1,2 0 73,8 0-465,-6 0 1,-1 0 469,7 0-64,2 0 61,-5 0 3,-10 0 0,0 0-8,16 0 6,-15 0 1,2-1-20,7 1 0,-1-1 21,-7 0 0,0 1-2,7-1 1,1 1-2,-5 0 1,0 0-3,-3 0 1,0 0 3,2 1 0,0-1-18,-5 1 1,0 1-28,13 1 29,-10 0 1,0 0 41,12 2-364,-13-1 0,0-1 336,8 2 6,-2 0-3,1 0 0,-2 0 0,-1-1-3,-2 1-6,6-1 4,-11-1-57,2 0 172,-12-2-56,-6-1 910,0 0-1196,-5 0 224,1 0 8,1 0 909,1 0-875,5 0-34,-2 0-3,2 0-3,-4 0 1,0 0-1,-2-1 6,1 1 42,2-1-84,3-1 42,-1 1 9,2-2-9,-2 1-28,2 0 28,0-1 0,3 0 0,1 0-45,1 1 50,13-2 1,-4 0-6,9 1-6,-7-1-459,2 1 465,0 0 0,1-1 22,-8 2 1,2-1-1646,2 0 1,0-1 1619,1 1 0,-1 0 3,0-1 0,-2 1-1019,9-1 1017,-2 0-311,-2 0 316,-1 0 253,8 0-253,-2 1-1,-1-1 2436,-8 2-2432,-11 0 1498,-2 1-1434,-4 1 659,-1-1-524,-4 1 1259,-1 0-1517,2 0 389,2 1-278,4 1-13,3 1-45,15 5-3277,11 1 3218,-17-4 0,1 1 59,1-1 0,1 0-2169,15 2 2150,-17-4 1,0 1-280,3-1 1,0 0 270,3 1 1,0-1-26,3 0 1,1 0-26,3 0 0,0 0-695,1-1 1,2 1 689,0-1 1,2 0 0,-1-1 55,-8 1 0,-1-1 0,1 1 122,9-1 1,2 1 0,-2-1-121,-10 1 1,-2-1 0,0 0-28,1 1 0,1-1 0,-1 0 39,0 1 0,0-1 0,0 1-6,1 0 0,0-1 1,0 1-36,-1 0 1,0 0 0,2 0-89,0 0 0,1 0 0,1 0 1,-3 0 57,2 0 1,-2 0 0,2 0 222,6 1 0,2 0 1,-3 0-270,-1 0 0,-2 0 6,-2 0 0,-2 0-2,-1-1 1,-2 1-32,-3 0 1,0 0 526,2 0 1,-1 1-694,13 1 196,-6 0 120,-16-3 2369,-10-1-2327,-3-1 789,-2 0-833,2 1 2063,3-1-2019,0 0 17,8 0-50,1 1 8,1-1 70,-2 1-11,-3 0-61,0-1 72,0 0-45,1 0 46,4 0 105,-4 0-117,12-2-5,-10 1-57,8-2 51,1-1-59,-4 1-53,5-2 44,-7 2-89,9-1 53,-9 2-27,6-2-430,-10 2 161,-11 1-1429,13-2-1507,-14-1 870,9 0 2407,-7-2 0,-2 4 0,0 0 0</inkml:trace>
  <inkml:trace contextRef="#ctx0" brushRef="#br0" timeOffset="141076">25771 8860 11093,'-6'-2'1433,"0"0"-1397,-15-8 1,-4-4-1792,-6-4 2298,3 0 0,-6-4 1,3 2-187,6 0 0,1-1-145,-2-4 1,-3-3 0,4-3-67,8 6 0,2-3 1,1 0-1,0 1 3,-2-3 1,0 0-1,2-1-353,1-5 0,1-1 0,4 1 249,6 8 1,3 1 0,2 1-46,1-5 0,3 0-699,0 5 0,1-2 0,3 3 672,6-4 0,4 2 23,2-1 0,4-1-454,-4 8 0,3-1 0,2-1 0,-1 2 446,3-2 1,0 0 0,2 1-152,-7 4 0,1 0 1,1-1-1,1 1 0,1 0 166,3 0 1,1 1-1,1 0 1,0 1-1,-2 0-3,1 0 0,-1 2 0,0-1 0,3 1-6,-5 2 1,3 0 0,2 0 0,0 0 0,0 0 0,-2 2 0,-3 1-2,6-1 0,-4 2 0,1 1 0,2 1-21,0 0 0,4 0 0,0 1 0,1 0 0,-2 2 0,-3 0-147,-1 1 1,-4 2-1,1 1 1,1 0 174,-1 0 0,3 0 0,-1 1 0,0 0 0,-3 2-3,6 2 0,-2 1 0,0 1-26,-1 1 0,-1 1 1,0 1 28,-1 1 0,-2 0 0,1 2 160,-3 0 1,0 1 0,-1 1-209,-2 1 1,0 0-1,-2 2 22,-1-1 0,-1 2 0,-1 2 17,2 10 1,-3 4-1,-1-1 122,-6-7 1,-2 0 0,0 1-94,0 9 1,-1 3-1,-3-2 6,-6-9 0,-2-1 1,-2 0 11,0 1 0,-2 0 0,0 0-6,-3 0 0,-1 0 0,0 0-3,-2-1 1,0 0 0,0 0-4,-1-1 0,-1 0 1,0-1-12,0-1 1,0-1 0,-2 1 7,-2-2 0,-1 0 0,-1 0 1,-1-2-13,-2 0 0,-1-1 0,-1 0 42,-4 3 0,-1 1 1,-1-4 35,1-8 1,0-3 0,1-2-12,4 0 0,0-1 1,-1-1-45,-6-1 1,-2-2-1,0-1 30,2 0 1,0-1 0,-3-2 66,4 0 1,-2-2 0,-2-1 0,0-1-1,0 0-116,-2-1 1,0 0 0,-1-1 0,0-1 0,1 0-139,-1 0 0,-1 0 1,1 0-1,1-1 1,-1 0 122,3-1 0,-1 0 0,1-1 0,1 1 0,2-1 0,2 1 1,3 0 0,0 0 0,1-1 16,-9-2 1,1-1 0,0 0-18,2 0 0,1 1 0,1-1-43,2 0 0,0 1 0,2-1-7,1 1 1,1 0 0,0 0-115,-7-6 0,1-1-123,6 1 1,0-1 0,2 0-106,-2-3 0,2 0-101,-4-7 0,2-1-55,12 10 1,3 0-429,0 1 0,3 0-1264,-1-17 134,4 7 2106,15 3 0,-9 15 0,9 2 0</inkml:trace>
  <inkml:trace contextRef="#ctx0" brushRef="#br0" timeOffset="143644">5434 3043 9429,'-30'-7'139,"0"0"1,-1 0-1,0-1 1,-1 1 0,1-1-227,2 1 0,0 0 0,-1-1-1006,-4-1 1,0-1 0,-1 0 981,-1-1 1,0 0 0,-1-1 230,1 0 1,-1 0-1,-2-4-135,10 2 1,-3-3 0,-1-1 0,0 0 0,2 0 0,2 0 79,-1 0 1,3 1 0,0-1 0,-2-2-44,2 1 0,-2-1 1,0-2-1,0 0 0,2 1 1,5 0 171,-4-5 0,6-1 0,0-2-233,2 0 1,1-4 0,0-1-1,2 2 92,1-1 0,1 1 1,2-4 39,4 3 0,0-4 0,1-1 0,2 1 1,3 3-139,2-3 0,3 3 0,4-3-14,2 2 1,3-4 0,2-1 0,2 2 0,0 4 4,-1 5 0,2 2 0,1 2 1,3-3-35,0 4 0,3-2 0,2-1 0,1 0 0,0 1 0,0 1 0,-3 2 35,2 1 1,-2 2 0,1 1 0,0 1 0,2-1 11,4-2 1,2 0-1,1-1 1,1 1-1,-1 2 1,-2 0 4,-2 2 0,-1 2 0,-1 1 0,2 0 0,4-1-43,-2 4 1,3-1 0,3 1 0,1 0 0,2 0 0,-1 0 0,-1 1 0,-1 1 0,-3 0 77,3 0 1,-2 1-1,-2 0 1,1 1-1,1 0 1,3 0-16,-4 1 0,3-1 0,1 0 0,2-1 0,-1 2 0,1 0 1,-3 1-1,-1 1 0,-3 2 6,6 1 1,-4 3 0,-1 1 0,-1 2 0,1-1-6,0 1 1,0 1-1,0 0 1,-1 2 0,0 0-1,-1 2 0,0 1 1,0 0-1,-1 2 1,-1 0-1,0 1 1,-1 0-1,-1 1 1,1 2-1,-1 3-9,-4-1 1,1 2 0,0 1 0,-1 2 0,0 1 0,-1 0 0,-1 1 14,-2 1 0,0 1 0,-2 1 0,0 1 1,0 0-1,-1 0 0,0 0 13,0 0 0,0 0 1,0 0-1,-1 1 1,0-1-1,-2 1 1,-2 0 17,1 4 1,-2 1 0,-1 0 0,-2 0 0,-2-1 0,-1-2 1,-2 5 1,-3-3-1,-2 0 1,0 0 54,0 0 0,1 0 1,-2-1-1,-2 0 15,-2-1 1,-2 0-1,-1 0 1,0 0 53,1-2 0,-1 0 1,0 0-1,-4 1 84,-3-1 1,-2 2-1,-3-1 1,-1 0-1,-1-1-76,2-5 0,-3 0 1,0-1-1,-1-1 1,0 0-1,0 0-111,0 1 1,0-1 0,-1 1 0,0-2 0,-1 0 0,0-1-1,-1-2 0,-2 0 0,0-1 1,0-1-1,0-1 0,1-1-24,-6 3 1,0-3 0,0-1 0,-1 0 36,0 0 0,-2-1 0,1 0 0,-1 0-43,0-2 1,0 1-1,-1-1 1,0-1-8,0 0 1,0-1-1,-1 0 1,0-1 36,2-1 1,0 0 0,-1-1 0,-5-1-67,11-3 1,-4-1 0,-1-1 0,-2 0-1,0-1 1,0 0 0,2 0 0,3-1 19,-6 0 0,3 0 1,2-1-1,-2-1 1,-3 0-1,5 0 1,-2-1 0,-2 1-1,-1-1 1,0-1 0,2 0-1,3-1 1,3 0-25,-8-5 1,4-2-1,3-1 1,-1-1-5,4 3 1,0-1-1,1-1 1,0 0-1,1-2-2,-5-4 0,1-1 1,1-2-1,0 0-2,6 4 0,1-1 0,0 0 0,0-3 0,0-1-114,3-1 1,0-1-1,0-2 1,0-1-1,1-2 1,0 0-1,3-1 84,1 2 1,2-2 0,0-1 0,2 0-1,-1-1 1,1 0 0,1-1 0,-1 2 36,0-2 0,0 1 1,0-1-1,1 1 1,0-1-1,1 0 1,1-1-1,1 1 7,1-2 0,1 0 0,1-1 0,1 0 1,1 0-1,0 1 0,2 1 0,1 1-57,1-3 0,1 1 0,2 1 0,1 1 0,0 0 0,1-1-7,0-1 1,1 1 0,1 0 0,0 0 0,1 0 0,1 0-74,1 0 0,1 0 0,0 1 0,2-1 0,0 2 0,1-1-80,0 0 1,1 1 0,1 0 0,1 0 0,0 1 0,2 0-69,0 0 1,1 0 0,0 1-1,2 0 1,-1 1 0,0 1 1,-1 2 0,0 0 0,0 1 0,0 0 0,2 1 0,1 0 302,0 2 0,2-1 0,2 1 0,-1 0 0,0 1 0,-2 2 0,-3 1 0,7-7 0,-4 4 0,1 0 0,6 0 0,0 1 0,1-1 0</inkml:trace>
  <inkml:trace contextRef="#ctx0" brushRef="#br0" timeOffset="145511">25092 6709 11720,'17'4'543,"-3"-1"-470,13-6 0,5-3-1621,-9 3 0,3-1 1716,1 1 0,5-1 0,3 0 0,0 0 1,-3 0-793,6 0 1,-1 1-1,2 0 624,-7 0 0,2 0 0,2 1 0,-1-1 0,-2 1-34,2 0 0,-1 0 0,0 1 0,4-1-46,-4 1 1,4 0 0,1-1 0,0 1-1,-1 0 1,-1 0-369,-1 0 1,-1 0-1,-1 1 1,1-1-1,1 0 150,1 0 0,3 1 1,0-1-1,-1 0 0,-1 1 1,-3-1-523,2 1 1,-3 0 0,-2-1 0,1 1 777,0-1 1,1 0 0,-2 0 0,-3 0 0,2 1 0,-3-1 0,-3 0 0,0-1 0</inkml:trace>
  <inkml:trace contextRef="#ctx0" brushRef="#br0" timeOffset="152396">9043 9794 13440,'7'2'190,"-1"-1"-2,-6-1-9,0 0-25,47-31-2175,-21 17 2021,6-5 0,2 1 142,2 6 69,-6 5 1,2 2-165,-7 1 1,0 1-47,11-1 1,-1 2-4,-10 2 1,0 2-61,11 4 1,0 2 61,-9-2 0,0 2 4,7 4 1,-1 2-5,-10-3 0,-2 1-44,8 6 1,2 2 38,0 1 1,-1 1 4,1-1 0,-1 1 3,-2-2 0,-1-1-3,-7-6 0,-2-1 5,1 0 1,1 0-6,-1-1 0,1-1-25,-1-1 0,1 0-1234,9 1 1,1-1 1223,-7-3 0,0-1-2,7 1 1,0-2-175,-8-2 1,0-2 211,11 0 1,0-2 2,-7 0 1,0-1 8,4-1 0,2-2 0,0 0 8,-4-1 1,0-1-1,0-1-245,0 1 1,1 0 0,-1-1 223,1 0 0,-1-1 0,-1 1 53,4-1 0,-2 0-35,2 0 1,-1 1-15,0 1 0,0 0-8,0 0 0,-1 1 6,0 2 1,0 0 1,0 1 1,0 2 17,-2-1 0,1 2-21,4 4 0,3 1 0,-3 1 0,0-1 1,-2 3 14,-1-1 1,1 3 0,-2-1-16,-2 2 1,-3 1 32,10 12-33,-7-11 1,0 0-2,-8 0 0,0 1 771,3-1 0,3 0-839,4 3 0,3 1 0,-2-1 64,-3-3 0,0-1-273,3 2 1,3 1 0,-3-4 271,-8-5 1,-1-2 0,1 0 0,1-1 259,12-1 1,0-1-258,-7-1 1,1-1-26,4-1 0,3-1 0,-2 0 86,-2-2 1,-1-1-73,-3 1 1,1 0 0,-1-1-78,3-1 1,-1-1-5,1 0 1,0 0-3,0-1 1,1 1 36,-2-1 1,3 0-8,3 2 1,3-1 0,-1 1 95,2 2 1,1 0-541,-5 1 0,3-1 0,-3 3 542,-2 3 0,-3 2-29,-3 0 0,1 1-407,-1 1-1,-1 0 423,1 1 1,-1 0 45,-1 1 0,1-1-63,9 3 1,2 1-119,1-1 0,0 0 117,1 0 0,-1 0-4,-1-2 0,-2 0 2,-9-3 1,0 0 1,1-1 0,0-1 17,1 1 0,1-2-5,-1 1 0,3-1 0,0 0-32,4-2 1,0 0-1,1-1-17,0 1 1,0 0 0,1-1 11,0-1 1,0-1 0,-2-1 187,-8 1 1,-1 0 0,1 0-225,0-1 0,0 0 1,1-1-462,0 0 0,-1 0 0,1 0 461,1 0 0,-1 0 1,0 0 60,-3 0 0,0 0 0,3 0-129,8 0 1,5 1 0,1 0 0,-5 0 128,-6 2 0,-3 0 0,3 0 54,5 1 1,3-1 0,0 0 0,-6 2 4,1 2 0,-3 1 109,-4 2 0,1 0 0,-2 1-132,3 0 1,1 0 5,0 3 0,2 0 1,-3 1-21,-3-2 1,-1 1-21,3 0 1,2 0 0,-2 0 19,-2-1 1,-2-1 42,10 2 1,-1-1-48,-10-2 0,0-1 349,1 0 0,-1 0-424,1-1 0,0-1 273,1 0 0,0 0-375,-1 0 1,2-2 158,7-4 0,5-4 0,-6 2 0,-10 5 0,-2-1 0,18-8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21:46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906 2052 14154,'31'-6'33,"0"1"1,-2-1 0,1 2 5,-3 2 0,1 1 0,-1 0-1678,12-1 1,1 2 1541,-9-1 0,2 1 1,-1 0 97,6 1 1,-2 1-4,-9 1 1,0 0 2,0 0 1,1 0-1078,0 1 0,1 0 1079,0-1 0,3 1-3,-3-1 0,3 0 0,2-1-173,0 0 0,2-1 0,2 0 0,-3 0 173,-4 0 0,-2-1 0,0 1 0,3-2-222,2 0 0,3 0 0,1-1 0,-2-1 0,-5 0 222,-1 0 0,-3-1 0,0-1 94,9-1 1,0-1 0,0-1-142,-1-1 1,-1 0-1,0-2 80,1 0 1,1 0 0,0-1 50,0 0 1,-1 0 0,0 0-85,-1 1 0,-1-1 0,-2 2-5,4-2 1,-2 2 4,1-1 0,0 2 18,0 0 1,0 1 3,0 0 1,0 3 9,-3 1 1,1 1 0,0 1 204,2 2 0,-1 1 0,0 1-190,-1 1 1,-1 0 0,-1 1-48,3 2 0,-1 1 0,-3 1 67,0 5 1,-2 0-144,6 2 0,-1 1 70,-2 1 1,-1 0 5,0 1 0,1 1-61,-4-3 0,2 1 1,2 0 75,-2-3 0,2 0 1,1 0-1,-2-1 160,4 2 1,-2-1-1,4-1-164,-1-2 0,4-2 0,-1 0 1,-4-4-256,4-1 1,-2-3 243,-4-1 0,2-1 0,0-2 24,3-2 0,0-2 1,1-1-19,-6 1 0,0 0 1,1-2-1,0 1-20,0 0 1,0-1 0,0 1 0,0-1-3,0 0 1,-1-1 0,0 1-1,-1 0-23,0 0 1,-2 0-1,0 1 37,0-1 0,0 0 1,0 1-111,0 0 1,-1 0-1,0 0 109,-1 1 0,0-1 1,1 1 2,7-1 0,2 0 0,0 0 40,-3 2 0,-1 1 0,2 0-38,1 0 0,2 1 0,-3 0 22,-5 2 0,-2 0 1,0 2 73,2 1 0,0 3 0,-2-1 397,2 1 1,0 1-421,8 2 1,-1 3 69,-1 1 1,0 1-54,1 0 1,0 0-54,1 0 1,-2 0-10,-2-3 1,-1 0-9,0-4 1,-1-1-23,-6-1 0,0-1 3,8 0 0,1-1 1,3-3 0,1-3 15,-9 1 1,1 0 0,0-1-19,0-1 1,0 0 0,1 0-2,0-1 0,1-1 0,-3 0-17,6-2 1,-1 0 42,1 0 0,0-1-30,1-1 0,0 0-19,-1 1 1,1-1 19,-2 1 0,3 0 75,0 2 1,3-1-1,-3 2-76,-2 2 0,-2 0 4,0 0 0,1 0 0,-4 3 30,-5 5 1,-4 1-28,11 3 84,2 5 306,-8 5-304,0 2 23,-1 0-50,-4-3 2151,-8-6-2173,-2-3 1110,0-2-1220,-3-1 1285,2-2-2453,-3-1 1202,0-3-1314,-3-2 1350,-1-13 0,-2 11 0,0-8 0</inkml:trace>
  <inkml:trace contextRef="#ctx0" brushRef="#br0" timeOffset="6836">13360 1585 10852,'7'4'3276,"-1"-1"-646,-6-3-1533,0 0-455,-7 0-418,3 1-199,-8 1-188,-5 15 77,1 2-101,-2 6 1,0 5 32,5-2 0,0 3 0,1 0-565,2-6 0,0-1 0,0 1 583,0 6 1,0 1 0,3-4-151,3-6 1,1-2-510,-3 17-143,2-5-1331,0 6 2269,-4-16 0,0-1 0,2 7 0,-9-2 0</inkml:trace>
  <inkml:trace contextRef="#ctx0" brushRef="#br0" timeOffset="7000">12964 2095 11644,'2'2'3276,"0"0"-2289,-2-2-987,52-12-831,-20 4 476,-6 3 0,6-3 0,2 1 1,-2-1-739,4 0 1,-1 0 0,0 0-1,1 0 1,-1 0 0,0 0 683,3-1 0,-1 0 1,-6 1-1,-3 1 1,3-2-1</inkml:trace>
  <inkml:trace contextRef="#ctx0" brushRef="#br0" timeOffset="7133">13629 1953 10230,'4'2'1638,"-10"23"0,-6 7 331,2-4-2873,0 1 0,-2 7 1,3-6 626,1 4-1362,2-3 1,1-2 1449,1-10 1,1 3 0,1-20 0</inkml:trace>
  <inkml:trace contextRef="#ctx0" brushRef="#br0" timeOffset="7292">13501 1797 14627,'1'4'1476,"0"-1"-1714,-1-3-1854,55-6 453,-33 4 1,1-1-1,16 0 1,1-2-1,-15 3 1,-3 0 1451,12-3 0,-19 2 0,0 0 0</inkml:trace>
  <inkml:trace contextRef="#ctx0" brushRef="#br0" timeOffset="7436">13926 1741 6255,'3'1'3276,"0"-1"-115,-3 0-235,-13 65-2590,8-38 0,-1 1-1153,0 3 0,0 2 1,-1-2 816,1 1 0,-1-1-45,1-2 0,0-1 28,2-7 1,0-1-228,-1 5 0,0 0-3033,-4 11 883,3-11-883,-3 3 3174,-3-16 1,6-5 0,-2-3 0</inkml:trace>
  <inkml:trace contextRef="#ctx0" brushRef="#br0" timeOffset="7600">13714 2010 12161,'2'4'1243,"1"-1"-763,-3-3-522,48-14-227,-12 4-608,-2 1 0,7-1 0,-4 1 285,-4 2 0,1 1-501,2-1 1,3 1 0,-3 0-547,-3 2 1,-1 1 1050,6-1 1,-4 1-1,-5 1 1,-10 1-1</inkml:trace>
  <inkml:trace contextRef="#ctx0" brushRef="#br0" timeOffset="8684">15921 1783 13653,'-30'19'450,"1"0"1,5-4 0,1 0-404,-1 3 1,-1 2 0,1 0-1385,-3 2 1,-1 0 1300,1-1 1,-3 2 0,2-1-1554,-4 2 1,1 1 1366,6-5 1,-2 0 0,1 0-1255,-5 5 0,1-1 1483,3-4 1,1-1 0,5-2 0,3-3 0,-7 3 0</inkml:trace>
  <inkml:trace contextRef="#ctx0" brushRef="#br0" timeOffset="8870">15327 1882 16626,'5'3'221,"0"-1"1177,-5-2-1121,73 56-329,-42-35 1,1 1 0,2 0-769,-5-1 1,1 1 0,1 1 0,0-2 342,-2-1 1,0-1-1,-1-1 1,-2-1 67,6 3 0,-3-1-288,1 0 0,-1 0-61,-1-1 0,-1 0-881,-2-2 1,0 1 1092,3 3 0,-3-2 1,0 0-1,1 1 1</inkml:trace>
  <inkml:trace contextRef="#ctx0" brushRef="#br0" timeOffset="9770">13063 2590 11689,'16'8'991,"9"-4"1,2-2-4269,8-2 3029,-1 0 0,10 0 431,-13-1 0,5 1 0,3 0 0,1-1 0,-1 1 0,-4 0-416,0 0 1,-3-1 0,1 1-1,4 0 98,-7 0 0,5 0 1,2 0-1,1 0 0,2-1 1,-2 1-1,0 0 1,-4 0-1,-3 0-358,9 0 0,-4 1 1,-2-1-1,3 1-139,-1 0 0,3-1 0,0 1 1,0-1-1,-1 1 632,-3 0 0,1 0 0,-1 0 0,-2 0 0,-4 0 0,0 0 0,-3 0 0,0 0 0,6 0 0,-1 0 0,1-1 0</inkml:trace>
  <inkml:trace contextRef="#ctx0" brushRef="#br0" timeOffset="9957">15624 2632 17192,'22'-1'57,"0"0"1,-3 0 0,5-1-31,2-1 1,6-1 0,6-1-1,2 1 1,1-1 0,-3 0 0,-5 1-848,3 0 1,-4 1 0,0-1 0,6 1 454,-7 0 1,4-1 0,3 1 0,2-1 0,0 1 0,0-1 0,-2 1 0,-3 1 0,-5-1-456,6 1 1,-6 1 0,-1 0 0,3-1 491,4 1 0,4 0 0,-1 0 1,-2 0-1,-7 0 0,1 1 1,-5-1-1,3 1 0,-1 0 1</inkml:trace>
  <inkml:trace contextRef="#ctx0" brushRef="#br0" timeOffset="15558">19445 1486 13862,'-6'35'318,"-1"0"1,1 1-1,-1-1 1,1-1 0,1-1-1617,1 5 1,1-1 1385,0-9 1,0 0 0,-1 4 55,1-3 1,0 4 0,-1 2-1,0 1 1,0 1 0,0 0-455,0-3 0,0 2 1,-1-1-1,1 2 1,-1-1-1,1 0 1,0 0 309,-1 0 0,1-1 0,0 1 0,0 0 0,0-1 0,-1 1 0,1-1-98,0 3 0,-1 2 0,0-2 0,0 0 0,1-1 0,-1-3 49,1 5 1,0-3 0,1-2 0,0-1-10,-1 1 0,2-2 0,-1 1-110,0 1 0,1 3 0,0-1 0,0-5-70,1 2 0,0-3-55,0 6 1,1-3-638,0-1-644,0-11-1142,0-8 711,0-8 2220,-2-20 1,2 11-1,-1-12 1</inkml:trace>
  <inkml:trace contextRef="#ctx0" brushRef="#br0" timeOffset="16152">19445 1500 13485,'14'1'1444,"13"-5"1,3-1-1515,0 1-750,-4 0 1,6 0 0,2 0 0,-3 1-369,8 0 1,-1 0 1187,-8 0 0,1 1 0,2 0 0,1 0-300,2-1 0,2 1 0,0-1 0,-2 1 261,4 0 1,-2 0 0,3 0-179,-9 0 0,3 0 0,1 1 0,0-1 0,-1 1 0,-3 0 2,8 0 0,-3 0 1,3 0-149,-6 0 1,4 1-1,0-1 1,-2 1 0,-3 0 157,-1-1 0,-4 1 1,2 1 132,4 0 1,4 1-1,-1 1 1,-6-1 71,-3 0 0,-2 1 637,14 3 1,-6 2-142,-18-3 2780,0 10-1847,-8 22-1129,-2 2 68,-3-8 0,-1 5 1,-1-1-330,0 4 0,0 1-35,-1-11 0,1 2 1,-1 0-1,0-1-4,1 6 0,-1-2 0,0 1-264,0 3 0,0 0 0,0 0 255,0-8 1,0 1-1,0-1 1,0 0-14,0 1 0,0 0 1,0 0-1,0 0-346,0 0 0,0 1 1,0-1-1,0 0 366,0 0 1,0-1 0,0 1-1,0 0-249,0 8 0,0 1 0,0-1 233,1-1 0,-1-1 1,0 0 14,0-2 0,1-1 0,-2 3-87,0-6 1,-2 3-1,1 1 1,-1-1-1,0 0 69,0 3 1,1 0 0,-1-1 0,0 0 21,-1 2 1,-1-1-1,-1 0 1,1-2 30,-1 5 1,-1-2 0,0-7 984,-6 5-855,0-10 1,0-2-32,-3-2-131,-4 2-165,6-16 1786,2-5-1769,-4 0 148,-3-3-6,-5 1 6,1-1 0,-2 0 31,4 0 0,-2 0-29,-7 0 0,-4-1 0,1 1 37,-3-1 0,0 0-39,1 0 0,-2 0 0,0 0-502,6 0 1,0 1-1,-1-1 461,-2 0 0,0 0 0,-6 1-82,11-1 1,-4 1-1,-2 0 1,-1 0 0,-2 0-1,1-1 1,0 1-288,2 0 0,-1-1 1,0 1-1,-1 0 1,1-1-1,-1 1 0,0-1 1,1 1-1,0-1 0,-1 1 1,1 0-1,0-1 1,-1 1-1,2-1 0,-1 0 1,1 1-7,-1-1 1,-1 1 0,0-1-1,1 1 1,1-1 0,3 0 0,2 0 415,-11-3 0,4 1 0,5 0 0,6 1 0,2 0 0,2-2 0,0 1 0</inkml:trace>
  <inkml:trace contextRef="#ctx0" brushRef="#br0" timeOffset="16641">19431 1939 12874,'34'-3'-93,"-1"0"0,1 0 0,-1 0 0,1 1 0,-2-1 56,6 1 1,1-1-517,-12 1 1,2 1 0,2 0 529,1-1 1,2 1 0,2 0-1,2 1-195,-6 1 1,3 0 0,1 1-1,-1 0 1,-1 0 0,-2-1-1,1 0 1,-2-1 0,-2 0-1,2 1 1,4 2 0,0-1-1,-1 1 1,1 0 0</inkml:trace>
  <inkml:trace contextRef="#ctx0" brushRef="#br0" timeOffset="16836">19375 2279 10110,'30'1'655,"0"1"0,0 0 1,0 0-1,2-1 0,3 0-380,-7 0 1,6-1-1,3 0 1,1-1-1,-3 1 1,-4-1-1369,2 0 1,-4-1 0,1 0 440,0 1 0,1-1 0,0 1 0,-2-1 253,10 0 0,-2 0-664,-2 1 1,-2 1 47,-4-1 0,-2 0 1207,-1 1 1,-3 1 0,1-1 0,-7 0 0</inkml:trace>
  <inkml:trace contextRef="#ctx0" brushRef="#br0" timeOffset="17003">19389 2647 9054,'1'5'810,"0"0"-469,20 3 1,11-1-1981,2-2 1,4 0 1488,-6 1 1,2 0-1,2 0 102,-2-3 1,2-1-1,0 0 1,-3-1-512,-4 0 0,-1 0 1,0-1 14,9 1 1,0 0 0,-1-1 543,5 1 0,-4-1 0,1 1 0,-1-1 0</inkml:trace>
  <inkml:trace contextRef="#ctx0" brushRef="#br0" timeOffset="17170">19191 3184 3061,'5'8'350,"17"1"0,5-3 958,12-2-1308,-13 0 0,4 0 0,0-1-17,8-2 0,0 0-180,-11-1 0,0 1 0,1-1-209,6-1 0,0 0 0,-1 0-400,-4 1 0,-1-1 0,1 0 806,7-1 0,1 0 0,-4 0 0,-8 0 0,-3 1 0,1-1 0,0 0 0</inkml:trace>
  <inkml:trace contextRef="#ctx0" brushRef="#br0" timeOffset="17644">20011 1486 10222,'-5'32'409,"-1"0"1,0 0-1,0 0 1,-1 4-1,0 2 1,-1 2 0,1-1-1,0-3-1065,-1 2 1,1-3-1,0 0 1,-1 2 0,0 3 609,2-8 0,0 4 0,-1 1 0,0 2 0,1 0 0,-1-1 0,1-1 0,1-3 0,0-3-97,-1 9 0,2-5 1,-1-1-1,0 6 17,1-7 1,0 3 0,-1 3 0,0 1 0,0 1-1,-1 0 1,1-2 0,0-2-344,0-1 1,-1-1 0,0-1 0,1-1 0,-1 0 0,1 1 0,-1-1-12,0 7 1,1-1-1,-1 1 1,0-1-1,0-1 1,0-1 376,-2 2 1,0 1-1,-1-3 1,2-3 0,1-8-1,-4 11 1,0-2 0</inkml:trace>
  <inkml:trace contextRef="#ctx0" brushRef="#br0" timeOffset="18954">19502 1203 9973,'9'8'2898,"-2"-2"-2211,-7-6 122,0 0-891,-2 42 74,0-22-1179,-1 11 0,1 0-594,-1-10 166,1 4 1615,0-11 0,2-7 0,0-2 0</inkml:trace>
  <inkml:trace contextRef="#ctx0" brushRef="#br0" timeOffset="19136">19700 1245 9276,'-4'-6'-941,"0"1"92,4 5 849,0 0 0,0 0 0</inkml:trace>
  <inkml:trace contextRef="#ctx0" brushRef="#br0" timeOffset="19403">19813 1146 8937,'6'7'3276,"-1"-2"-2461,-12 14 0,-11 11 0,2-3-2338,6-9 0,-1 1 1505,-6 12 0,-3 5 1,2-4-6,5-11 1,1-3-31,-1 1 0,0 0-480,-7 10 1,-2 1-1107,3-6 1,0-1 1409,-3 2 0,1-3 0,0 1 0,11-20 1</inkml:trace>
  <inkml:trace contextRef="#ctx0" brushRef="#br0" timeOffset="19736">19743 1387 13390,'1'4'392,"0"-1"-796,-1-3-50,40-1-968,-16 13 1480,-2-9 1,-2 2 168,-11 17-81,-18-5 64,-5 2-3,-3 1-81,-10 8-248,11-12 0,0 0-259,-9 10 300,3-4-171,18-13 252,2-4 417,7 1-201,1-5-98,13 0-191,-4-3-678,6-2-450,-5-4 42,0-1 1159,2-5 0,-9 6 0,1-1 0</inkml:trace>
  <inkml:trace contextRef="#ctx0" brushRef="#br0" timeOffset="20136">19728 1401 11787,'-5'2'2538,"1"-1"-934,4-1-1604,-12 38-1705,2-12 1670,0 2 0,-1 2-55,4-11 1,-1 0-222,1-1 1,0 1-2967,-5 18 140,1-2 2851,0 3 1,6-20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23:07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12227 1981 12185,'-4'-31'-284,"0"0"1,-1 0-1,2-9 1,3 1-810,4 10 1,1 0 0,3 2 1002,7-8 0,4 2 107,-5 9 1,3 0 0,1 1-508,3 0 0,1 0 0,2 1 450,3-1 0,1 1 0,2 0 40,-5 5 0,1 1 0,0 0 0,1 0 74,2 0 1,0 0 0,2 1 0,3-1-116,-2 2 0,3 0 1,3 1-1,0-1 0,-1 1 1,-1 1 83,0-1 1,-1 2 0,-1 1-1,2-1 1,2 0-217,-5 2 0,3 0 0,0-1 0,1 1 0,0 0 0,-2 1 0,0 2 194,3-1 0,-1 2 0,-1 0 1,0 1-1,1 1-111,0-1 0,0 2 0,0-1 0,1 2 0,-2 0 44,0 1 1,0 0 0,-1 1 0,1 2 0,1 2-64,1 1 0,0 1 0,2 1 0,-1 3 0,0 2 0,-1 4-82,-7 1 0,0 4 1,-1 2-1,0 1 0,-1 2 1,0 0-1,0-1 0,-2-1 103,2-1 1,-1-1 0,-1-1 0,0 1 0,-1 1 0,-1 1 0,-2 3-5,-1 0 1,0 3 0,-2 2-1,0 0 1,-2 1 0,-1-1-1,-3-1 1,-2-2-46,-1 11 1,-4-2 0,-4 0-1,1-1 137,-1 1 0,-1 0 0,-1 0 0,-2-1 100,-1-1 1,-2-1-1,-1 1 1,-3 0 165,-1-1 0,-2 1 0,-2 0 0,-1 0 0,-2-2 191,-2-2 0,-2-1 0,-1 0 0,-1-2 0,0 1-232,1-1 1,-1 1 0,0-1 0,-1-2 0,-1-2-63,-1-2 1,0-3-1,-2 0 1,1-2-1,0-3 51,-8 4 1,1-4 0,-4 0-20,5-4 1,-2 0-1,-2-1 1,0 0-1,2-2-140,-1 1 1,2-1-1,-1-1 1,-4-1-39,6-1 1,-3 0 0,-2 0 0,-1 0-1,-1-2 1,0-1 0,1-2 19,1-1 0,0-3 1,-1 0-1,0-2 1,0 0-1,1 0 1,0-1-1,1 2-27,0 0 0,0 0 0,1 0 0,1 1 0,-1-2 0,0 0 0,0-2-6,0 0 1,-1-1-1,-1 0 1,1-1 0,-1-1-1,2 0 1,1-2 0,2 0-9,-2-4 1,1-2 0,1-1 0,2-1-1,1 0 1,0 1-22,1 0 0,1 1 1,1-1-1,1-2 1,-2-2-28,4 1 0,-2-1 0,0-2 1,0-2-1,1 0 0,1-2 1,1 0-1,3-1-5,3-2 0,1-2 1,3-1-1,0-1 0,2 0 1,0 0-1,0 0 1,0 2 7,-4-5 0,1 2 1,-1 0-1,2 0 1,2-2-1,3-1-116,3 2 1,3-3 0,1-1 0,1-1 0,2 1 0,1 2 0,2 3 0,1 4-190,4-4 1,2 5-1,3 2 1,1-1-239,2 0 0,0-1 0,3 0 0,2 2 0,2 2 592,1 4 0,4 2 0,1 1 0,0 1 0,-1 2 0,-5 1 0,4-4 0,-4 3 0,2 0 0,3 1 0,1 0 0,-1 0 0,1 0 0</inkml:trace>
  <inkml:trace contextRef="#ctx0" brushRef="#br0" timeOffset="486">15468 3114 12773,'-30'-26'-1093,"0"1"1,6 2 0,-1-2 272,3 4 1,-2-3 0,-1-1 0,3 0-213,0-2 0,2-1 0,2-3 1353,1-2 0,1-4 0,1-2 1,3 3-403,2 6 1,2 2-1,1-1 1,2-3 281,1-2 1,1-2-1,2-3 1,0 0 0,2 2-1,1 2-52,2-1 0,1 4 0,2-1 1,3-3-133,0 5 0,2-3 0,1-2 0,1 0 1,1 0-1,0 3 0,0 2-123,1 1 1,0 2 0,1 2 0,1 0 0,2-2 104,0-1 0,1 0 0,1-1 0,1 0 1,1 1-1,2 1-46,-1 5 1,1 0-1,2 1 1,0 1 0,1 0-1,-1 1 1,-1 1-182,6-4 0,-2 3 0,0-1 0,1 2 0,2-1 228,-4 2 0,2 0 0,1 0 0,1 0 0,-1 1 0,-1 1 0,0 2 42,3 0 0,-1 2 0,0 1 0,-1 1 0,1 0-19,1 1 1,-2 0-1,2 1 1,0 1 0,2 2-81,-3 1 0,1 2 0,1 0 0,1 2 0,0 0 0,-1 0 0,-2 1 4,4 2 1,-2 0-1,0 1 1,0 1-1,2 1 33,-1 1 1,2-1-1,1 2 1,-1 2-1,-2 2 1,-1 3-109,-3 4 1,-2 4-1,-1 3 1,-1 1 0,-2 0-1,-1-1 24,0 0 1,-2-1-1,-2 1 1,0 1-1,-1 5 21,-4-2 0,1 3 0,-1 3 0,0 1 0,-1 1 0,-2-1 1,-1-1-1,-2-2 89,-1 3 1,-2-1 0,-2-2 0,-2 2 0,-2 3-4,-2-4 1,-1 4-1,-1 1 1,-2 1-1,0 0 1,-2-1-1,0-3 1,-1-2 30,-1 2 1,-2-3 0,-2-2 0,0 1 0,-2 0 8,-1 1 1,-1 2 0,-2 0 0,0 0 0,-1-3 0,-1-2 76,-3 2 0,-1-4 1,-1-1-1,-3 0 154,3-5 1,-3 1-1,-1-1 1,0-1-1,0 0 1,1-2-105,2 0 0,0-2 1,1-1-1,-2 0 1,-2 1-108,-1-1 0,-2 0 1,-2 1-1,-1-1 0,0 0 1,0-2-1,2-1-176,-6 0 1,1-2 0,1-1 0,-1-1 0,1 0-20,-1 1 0,1-1 0,-1 0 0,1-1 0,0-1-62,4-2 1,-1 0-1,1-1 1,1-2 0,1-1-463,-4-2 0,1-3 0,1-1 0,3 1 656,0-2 0,2 1 0,1-1 0,-15-4 0,7 0 0,14-1 0</inkml:trace>
  <inkml:trace contextRef="#ctx0" brushRef="#br0" timeOffset="3151">4656 5222 11432,'1'8'2254,"-1"-3"-2030,0-5 798,0 0-4299,38-3 3221,-8-1 77,3 0 0,3 0-726,-7 0 1,-1 0 707,6-1 0,0 0-759,4 1 1,1-1 753,-12 2 0,0 0 0,0 0-190,1 0 0,0 1 1,0 0 169,-1-1 1,0 2-1,1-1-19,10 0 0,1 1 0,-1 0 5,-9 0 1,-1 1 0,0-1 47,8 1 0,1-1 0,-3 1-397,2 0 0,-3 0-227,0 0 0,0 1-541,-2 0 1,0 0-368,-5 0 0,0 1 1520,1 0 0,-2 0 0,-1 1 0,-2-1 0</inkml:trace>
  <inkml:trace contextRef="#ctx0" brushRef="#br0" timeOffset="9603">11930 5265 13050,'1'5'1434,"-1"-1"-151,0-4-673,30 1-487,-9-1-593,3 0 1,2 0 469,12 0 225,-7 0 1,5 0 0,-1 0-1542,2 0 1,2 0 1350,-9 0 0,4 0 0,0 0 0,-3-1-15,0 1 1,-2 0-1,0-1-508,3 0 1,0 1 0,1-1 489,2 0 1,1 0 0,0 0-440,0 0 1,1 0 0,3 0 447,-6 0 1,1 0 0,2 0 0,1 0-1,-1 0-6,-3 0 1,1 1 0,-1-1-1,2 1 1,-1-1 0,0 1-171,0-1 0,1 0 1,-1 1-1,1-1 0,-1 1 1,0-1 163,0 1 1,1 0-1,-1 0 1,0 0-1,-1 0 1,-2 0 101,6 1 1,-3 0 0,0-1-1,3 2-125,-5-1 1,2 1 0,1 0 0,1 1-1,-2-1 1,-1 0-35,6 1 0,-2 0 0,1 0 1,3 0 45,-8 0 0,3 1 1,1-1-1,1 1 1,0 0-1,-1 0 0,-2-1-17,5 2 0,-1-1 0,0 0 0,-2 1 0,2-1-17,-1 0 0,0 0 1,0 1-1,-1-1 0,0 0 39,-3 0 1,0-1 0,-1 1 0,-2-1 0,-1 0 161,6 1 0,-4-1 0,3 0-155,-2 0 0,3 0 0,-1 0 0,-2-1-1,1 1 0,-2-1 0,3 0 0,2 0 1,3 1-1,0-1 1,-3-1-153,-1 0 1,-3 0 0,0 0 134,-1-1 0,0 1 1,-2 0 15,7-1 1,-5 1 622,2-1-621,-9 1 1491,-6-1-1552,-5 0 1311,-3 0-1256,-5 0 2957,-6 0-2956,8 0 1085,-8 0-1072,9 0 217,-4 0-186,-3 0-36,0 0-107,-2 0 104,-1-3-109,0-1 92,0-5 17,0-2 81,0-5-81,0-3-3277,0-20 2854,1 4 357,0 9 1,1 0-280,0 5 1,2-1 206,2-13 1,1-1 137,-1 9 0,0-1-1,1-2 0,2-3 0,-1 0 13,0 1 0,0 0 1,-1 1-12,0 5 0,0 0 0,-1 0-190,1-3 1,0 0-1,-1 3 220,-2 5 0,0 2-23,3-19 28,-1 4 26,-2 4 53,-1 4 86,-1-3-142,-2 7 20,0 1 2791,-8 6-2875,12 7 674,-11 0-695,12 3 993,-8-4-964,1 3-3,-1-2 28,-1 3-25,0 1-3,-2-1 0,1 1-255,-13-3 252,4 2-81,-12-3 84,-8 4 9,3 0-1328,9 1 1,-2 1 1318,5 1 0,-2-1 13,-10-1 0,-6 0 0,3 0-13,-1 0 0,-2-1-12,9 2 1,-3-1 0,0 0 0,0-1 9,-9 0 0,0 0 1,1-1-1,6 2 0,1-1 0,-1 1-580,0-1 0,-1 0 0,-1 1 0,2-1 572,-2 1 1,2-1 0,-2 1 10,5 0 0,-1 0 0,-2 0 0,0 0 1,0-1-337,-2 1 1,-1-1-1,-1 1 1,1-1-1,0 1 336,-1-1 1,1 1 0,-1-1 0,1 1 0,0-1-223,1 1 0,-1-1 0,1 1 1,2-1-1,1 1 235,-9-1 0,3 0 0,0 0-14,0-1 1,0 1 0,0 0-1,2-1 0,0 1 0,-2 0-3,2-1 0,-2 1 1,-1-1-1,0 1-50,0-1 0,0 0 1,0 0-1,0 1 26,1-1 1,-1 0-1,1 1 1,0-1 14,3 1 1,1 0 0,0 0 0,1 1-14,1 0 1,1-1-1,0 2 1,1-1 10,-1 0 0,2 0 0,-2 0 160,-6 0 1,-1 0 0,3 0-147,1 0 0,1 0 30,2 0 1,-2 0 0,3 0-4,3 1 0,1-1-27,-12 0 0,5-1-34,10 2 899,2 0-988,7 1 1621,-2 0-2074,5 2 167,-1 1 2852,1 1-2667,1 1 53,-6 1 2006,8 1-1997,-10 0-17,9 1 78,-29 4 106,13-5 50,5-2 0,-1 0-25,-13-3-1915,6 0 1885,-9-1 0,9 0 19,2-2 1,-1 1 39,-7 0-58,7-1 1,2 1 40,0 0-6,-5 1-36,9 0 126,-8 0-28,17 0-8,-3 0-90,10 0-3,0 0 1835,2 0-1840,-1 1-57,-1 1 20,-1 1 79,-12 13-28,5-3-438,-8 13 477,9-4 28,2-2 0,1 2-3,-4 15 29,1-4 0,1 3-60,1-3 1,0-1-691,-1 1 1,0 1 704,0-1 1,0 0-2,2-8 0,-1 0-3,1 1 1,-2 1-1,1-1-1,-1 5 0,-1 1-4,0 3 0,-2 3 0,1-2-28,3-6 1,1-2 0,0 2-589,-2 5 0,0 1 0,1-2 571,-1 4 0,1 0-31,1 1 0,1-3-253,1 2 230,3-12 1,1-1-2107,1 2 1731,0-3 789,2-12-917,0-8-235,0-3-756,0 0 1598,0-8 0,0 5 0,0-5 0</inkml:trace>
  <inkml:trace contextRef="#ctx0" brushRef="#br0" timeOffset="12326">28560 2717 11185,'7'7'1658,"-1"-1"-1061,-6-6-130,0 0-251,-15 49-216,6-20-1639,-1 6 1,-1 1 594,0 1 1044,0 0-1376,2-1 1376,0-3-106,2-3-512,2-10 0,0-1-1134,0 3 1752,-1 4 0,5-21 0,1-3 0</inkml:trace>
  <inkml:trace contextRef="#ctx0" brushRef="#br0" timeOffset="12662">28814 2831 13566,'5'0'53,"-2"0"-5,-3 0-48,46 2-2184,-14 7 2156,-2-5 0,0 2-22,-11 4 1,-4 3 106,-3 9 213,-13 10 174,-11-6-318,-7-8 0,-2-1-28,-11 3-1115,9-7 0,1 0 1204,-8 3 462,-5 3-442,12-5 171,3-2-728,12-6 342,8-4 8,1 0 2549,2 0-2309,12 1 487,1-1-727,12 0-3,-2-2-811,5-4 150,1 0-635,1-5-796,-2-2 2095,3-9 0,-17 10 0,-1-4 0</inkml:trace>
  <inkml:trace contextRef="#ctx0" brushRef="#br0" timeOffset="12873">29012 2321 14801,'-5'-7'1166,"-20"10"0,-10 9-844,5 3 0,-2 5 0,-1-1-1415,-2-1 1,0-1 0,-1 2 617,5-1 1,0 2-1,0-1 1,4 0 474,2-3 0,2 0 0,0 0-38,-1 0 1,1 0 0,-1 0-452,0 0 0,1 0 1,-1 0 327,1-1 1,0 1-1,1-1-203,-11 7 0,-1 1-689,7-4 0,-2 1 1,0 0 1052,-1 1 0,-1 1 0,2-2 0,-2 2 0,1-1 0,6-3 0,-1 0 0</inkml:trace>
  <inkml:trace contextRef="#ctx0" brushRef="#br0" timeOffset="13076">28319 2080 14376,'-12'27'-69,"1"-1"0,-1 0 0,1-1 0,-1 1 1,1-1-67,-3 4 1,-1 2-686,3-5 1,-1 4 0,0-1 0,1-1-820,-4 7 1,1 0 1219,2-6 0,-1 4 1,0-1-1,3-7 1,-3 6-1,-2 3 1</inkml:trace>
  <inkml:trace contextRef="#ctx0" brushRef="#br0" timeOffset="14471">20422 863 9368,'3'4'2486,"-1"-1"-1427,-2-3-263,-11 36-312,2-12-413,-1 4 1,-1 1-23,3-11 0,-2 2 58,-3 5 0,-2 3 1,1-2-685,0-1 1,-1 1 719,-4 6 0,-3 3 0,2-4-1532,4-8 0,0-2 1446,-6 7 1,-1-1-5,7-9 0,-1-2-924,-9 6 1,-2-2 870,6-4 0,0-1-700,-8 4 1,-1-1 425,7-6 0,0-2 90,1 0 0,-1-1-207,0 0 1,1-1-111,0-1 1,1-1-357,1 0 1,1-1-1247,-16 2 282,7-3 1821,4-3 0,14-1 0,2-1 0</inkml:trace>
  <inkml:trace contextRef="#ctx0" brushRef="#br0" timeOffset="14705">19743 1359 8791,'3'0'2543,"0"1"420,-3-1-2658,-12 45-2078,1-17 1818,-1 5 0,0 1-1148,2-14 1,0-1 1102,0 0 0,0-1-1,-9 17-30,5-10 0,0-1-86,3 4 59,0-9 1,5-1 4,15-5-265,0-2 281,11-2 564,15-1-1003,-2-3-164,-2-4 0,1 0 684,-6-2 0,-1 0-686,4-1 1,-1 0 91,-3-1 0,-1 1-326,15-4-667,-6 1 1543,-3-2 0,-16 4 0,-2-1 0</inkml:trace>
  <inkml:trace contextRef="#ctx0" brushRef="#br0" timeOffset="14922">20096 1684 9690,'3'8'1795,"-1"-2"-1333,-2-6 73,-13 33-155,2-13-159,-5 10 1,-3 2-1464,6-15 1,0-1 1243,-5 6 1,-2 0-38,-4 1 0,0-2-51,5-5 1,0 0-132,-7 5 0,0-2-150,9-6 0,-1-1-1012,-6 3 0,-2 0 1379,2-2 0,1-1 0,4-2 0,2-1 0,-8 2 0</inkml:trace>
  <inkml:trace contextRef="#ctx0" brushRef="#br0" timeOffset="22925">19714 1755 410,'-7'-1'-31,"1"1"3243,6 0-3206,0 0 1209,-10 6-997,7-4 481,-8 4-397,9-6 1842,-2-2-2127,-1 0-81,-1 0-172,-1 0 144,3 2 19,0 0 17,3 0 823,1-1-218,4 0-31,-2-1 20,3 1-37,-2 0-109,0 0-137,-2 0-138,0 1-517,1 0-45,-1 0 226,0 0-217,1 0-897,0 2-977,-1 2 2310,1 1 0,-2-2 0,0-1 0</inkml:trace>
  <inkml:trace contextRef="#ctx0" brushRef="#br0" timeOffset="25463">22587 1684 9141,'4'2'3276,"-2"0"-2273,-2-2-348,0 39-419,-4-7-1302,-2 3 1,0 4 1262,3-8 1,-1 1-72,-1-4 1,-2 2 0,-1 2-1,1 1-105,1-3 0,1 2 1,0 0-1,0 1 1,-1-1-473,0 1 0,-1 1 1,0-1-1,0 1 0,0 0 451,0 1 0,-1 1 0,0 1 0,0-2 0,1-1-470,0-1 1,0 0 0,1-2 0,-1 1 451,0 0 1,0 1-1,1-1 1,-1 0-99,1-1 0,0 0 0,0-1 1,0 3 68,0-3 1,0 2-1,0 0 1,0 1-1,1 0-147,-1 3 1,1 0 0,0 0 0,0 0 0,0-1-43,0 2 1,0-2-1,0 1 1,0-1 61,1-1 0,0 2 1,1-3-1,0-5-288,2-2 0,-1-3-184,1-3 1,0 0 411,0 11-1518,-1-9 1752,2-9 0,0-7 0,0-4 0</inkml:trace>
  <inkml:trace contextRef="#ctx0" brushRef="#br0" timeOffset="26076">22743 1415 13474,'3'4'629,"-1"0"-315,-2-4-219,51 9-2381,-17-1 2250,-9-2 1,5-1 0,-2 1-42,1 1 0,0-1 14,4 0 0,3-1 42,0 0 1,3-1-1,2-1-12,-9-1 0,3 0 0,0 0 0,0-1 0,-1 1-613,2 0 0,-2-1 1,1 1-1,2 0 597,1 0 0,3-1 1,0 1-1,-2 0 0,-5 0 31,-4 0 1,-4 0-1,1 0-28,6 1 0,1 0 0,-2 1-17,7 2 1,-2 3 17,-2 4 0,-1 1 67,-7-4 1,-1 2 62,-4 5 1,-5 2 141,-11 1 196,0 9-72,-6-6 1,-2 3-253,1-1 0,-2 2 0,1 1-584,-1 2 0,1 0 0,0 1 485,-2 6 0,0 1 0,1 0-2,0-5 0,0 0 1,0 0-103,1 3 0,0 0 0,0 1 91,0 2 1,0 0 0,1 1-164,0-10 0,0 0 0,0 1 0,1 2 158,-1 0 0,1 3 0,0 0 0,0 2 0,1 0-14,1 0 0,-1 1 1,2 0-1,-1 1 1,0-1-1,0-1-224,0 1 1,0-1 0,-1 0 0,1-1 0,0 3 231,0-1 0,2 3 0,-1 0 0,1 0 1,-1-4-1,0-4-127,0 2 1,-1-6-1,0 2 94,1-2 1,-1 2-1,0-1 1,-1-3-26,1 9 1,-1 0 29,0-7 1,-1 1 0,1-2 199,-1 3 0,0-1-148,0 6 0,-2-2 36,-1 4 29,-3-7 97,-4-5 135,0-7 244,-4-5 1536,-14 0-1748,1-8 0,-3-2-293,5 0 0,-1-1 297,-5-1 0,-3-1 0,2-1-305,3-1 0,0-1-28,2 0 0,-1 0 0,-1 0-18,-4-2 0,-1-1 1,-3 0 26,5 1 0,-2-1 0,-2 0 0,0 0 0,2 0-340,-3-1 1,2 1 0,-1 0 0,-1-1 293,1 1 0,-2-1 0,0 1 0,1-1 0,3 1-47,-3-1 0,3 0 0,0 0-53,-2 0 1,1-1 0,-1 1-73,0 0 0,1-1 0,-2 0-611,2-1 1,-1 1 0,-1-2 0,-1 0 800,7-1 1,-2-1 0,0-1 0,1 1 0,2 1 0,-8-1 0,3 2 0,0-2 0,5-2 0,0 0 0,0 0 0</inkml:trace>
  <inkml:trace contextRef="#ctx0" brushRef="#br0" timeOffset="26376">22955 2024 8573,'24'-1'249,"0"0"0,15 0-112,-3-3 1,3 0-1777,-8 1 1,0 1 956,2-1 1,0 1 571,-1 0 1,2 1-71,2 2 0,2 0 0,-5 0 0,-9 0 0,-2-1 0,13 2 1,1 1-1</inkml:trace>
  <inkml:trace contextRef="#ctx0" brushRef="#br0" timeOffset="26576">22587 2420 9362,'3'1'193,"15"1"1,10 2 470,3-2 1,6 1-1,0-1-1757,-2 1 1,1 0 0,1 0 627,-1-1 0,3 1 1,0-1-1,-4-1 465,0 1 0,-3-1 0,0 0-12,2 0 0,1 1 0,-1-1-52,0 0 1,1 1-1,-1-1-100,-2 1 1,1-1 0,0 1-930,6 1 1,1 0 0,-2 1 1048,-7-1 1,-1 1-1,-2 0 1,10 0 0,-5 0-1,-1 3 1</inkml:trace>
  <inkml:trace contextRef="#ctx0" brushRef="#br0" timeOffset="26750">22630 2887 10636,'5'4'110,"-1"0"-98,11 5 1,8 1 246,5 0 0,4-1-1079,-5-1 1,4 1 0,1 0 0,-2-1 46,6 0 0,-1-1 0,1-1 694,3 0 0,1 0 0,-1 0-408,-8-2 0,0 0 0,-1 1 0,-2-1-113,0-1 1,-2 1 0,1 0 599,9 3 0,2-1 0,-8 0 0,1 0 0,-5 1 0</inkml:trace>
  <inkml:trace contextRef="#ctx0" brushRef="#br0" timeOffset="26943">22616 3425 10653,'2'5'-441,"18"-1"0,7-2 441,13-2-792,-13 1 1,4-1 0,-1 1 1149,7-1 1,4 1-281,-9-1 0,5 1 1,2-1-1,1 0 1,-3 0-686,-2 1 1,-2-1-1,0 1 1,1-1-1,1 1 419,-1-1 0,1 0 0,0 1 0,1-1 0,-2 0 0,-2 1-549,5-1 1,-3 1-1,-1-1 1,-2 0 736,0 1 0,-3-1 0,-3 0 0,15 1 0,-6-1 0</inkml:trace>
  <inkml:trace contextRef="#ctx0" brushRef="#br0" timeOffset="27275">23167 1585 10670,'6'7'308,"-2"-1"48,-4-6 1772,-1 125-3221,-1-98 1,-2-2 0,0 3 748,3 6 0,1 6 0,0 2 0,0-1 1,-2-4 112,-1-4 0,-2-3 0,0 0 0,0 1 257,1 2 1,1 1 0,0 0 0,-1 1 59,-2 0 1,0 0 0,-1 1 0,-1 2-67,1-5 1,-1 1 0,-1 1-1,0 2 1,0 0 0,-1 0-216,1-4 0,0 1 0,-1 1 1,1 0-1,-1 0 0,0 0 0,0-1 1,1-1 141,-2 6 1,1-1 0,-1 0-1,1-1 1,0 0 0,0 1-23,0-4 0,0 1 0,-1 1 1,1-1-1,1-1 0,0-2 0,1-3-136,-1 10 0,2-5 0,0 0-52,0 0 1,1 0-1,1-1-196,1-2 1,0-1 0,1 1-70,0-4 0,1 1 0,0-1 528,1 5 0,0 1 0,0-4 0,1-6 0,0-2 0,-1 4 0,1-1 0</inkml:trace>
  <inkml:trace contextRef="#ctx0" brushRef="#br0" timeOffset="27878">22814 1727 6675,'6'5'1341,"-1"0"-980,15-14 0,2-4-280,-5 7-63,7-6 1,0 2-19,-13 13 64,-2 3 110,-3 5 400,-3 10 537,-19 11-621,4-6-1374,-17 1 1788,10-19-312,-2-3-275,1-3 962,-17-9-1116,17 0-2584,-8-7 2511,21 3-90,3 0-703,2-4 1004,6 3-2584,11-6 2283,6 12 0,1 1 0,1-4 0,13 5 0</inkml:trace>
  <inkml:trace contextRef="#ctx0" brushRef="#br0" timeOffset="28176">22771 2180 3355,'-10'-14'1358,"2"3"1145,6-21-2811,7 19 36,2-26 1418,4 26-1927,23 0-37,-8 6 354,11 2 931,-13 9-652,-11 11 185,-7 1-3,-6 3 1,-5 2 91,-11 7-223,-5 6-124,-2-15-534,0-10 618,7-5 2726,-3 0-2552,9-4 0,5 0 0,2 0 0</inkml:trace>
  <inkml:trace contextRef="#ctx0" brushRef="#br0" timeOffset="28529">22630 2675 10586,'-11'-3'1518,"3"1"-1636,8 2-999,0 0 151,40-27-2177,-23 22 2951,7-9 0,0 6-731,-7 24 657,-4 1 194,0 8-138,-7 5 428,-12 4 258,-1-6 1109,-19-4-675,6-19 8,-7-2 104,-1-4-461,-4-6-561,7 1 1298,1-5-1550,19 5-120,1-3-958,8-2-1947,13-3 3045,-4 3 0,5 2 0,-12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24:45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30371 2434 17382,'27'-4'-174,"0"-1"1,1 1-1,-1-1 1,-1 1 49,10 2 1,-3 3-36,-10 3 44,0 8 602,-34 22-392,-4-4-740,-1-8 0,-2 0 647,2-6 1,0-2 73,-1 0 0,0 0-13,1 0 0,-1-1 137,-6 5 1,1-1-644,-3 6 259,-2 1 16,28-14 134,7-7-39,7 1-3103,15 0 3106,0-1 64,-8-1 1,1-2-519,-3-1 0,1-1 88,0 0 1,1-2-413,1 0 1,-1-2-86,1 0 1,-1-1-498,0 0 1,0-2 1099,5-4 0,-2 1 0,0 0 0,4-5 1</inkml:trace>
  <inkml:trace contextRef="#ctx0" brushRef="#br0" timeOffset="167">31050 2378 12946,'4'0'2325,"-1"0"-2058,-10 17 1,-7 8-1784,2 1 1516,-3 4 0,0 1-45,0 2 43,1-1-96,3-2 183,3-9 0,1 0-2318,-4 11 632,1 0-401,4-17 2002,4-12 0,2-2 0,-2 0 0</inkml:trace>
  <inkml:trace contextRef="#ctx0" brushRef="#br0" timeOffset="305">31192 2802 8948,'-3'-1'490,"1"-1"0,2 2 0</inkml:trace>
  <inkml:trace contextRef="#ctx0" brushRef="#br0" timeOffset="700">31418 2420 15347,'4'5'1142,"-2"-2"-1531,-2-3-90,43-6 9,-9 4 390,-6-2 0,2 2 50,-6 6 1,-4 2 94,-4 1 262,3 8 127,-22-5-82,-6 1 121,-20 9-359,2-5-155,-2 1 0,0 0-774,-3 5 551,13-11 1,3 1-1126,8 5 1011,12-11 134,11 8 190,14-1-2,-2 3 36,5-1 44,-10 3 24,-9-4-2419,1 8 3090,-11-10 124,-7 3 489,-16-2-1038,-8-3-409,8-1 0,-2-2-538,-12 1 633,7-5 0,2 0 0,6-1 0,-10-3 0</inkml:trace>
  <inkml:trace contextRef="#ctx0" brushRef="#br0" timeOffset="1351">30031 1713 13703,'5'0'2836,"-1"1"-3799,-4-1 1053,40 7-448,-12-4 272,5 0 0,7 1 0,-1-3-1007,-11-2 1,-1-1 0,0 0 519,2 1 0,0 0 1,-2-2 612,3-5 1,-8-3-41,-15-1 736,-30-18-582,-11 12-562,10 7 1,-1 1 527,1 5 1,1 4 68,-2 4 0,1 2 107,-12 5-176,10 2 1,2 3 1244,1 4-1365,-2 7-36,16-7-747,5-1 783,3-1 1078,7 0-1078,6 1-53,9-2-1458,11-4 0,8-3 1511,-6-6 0,1-2 0,-1 1 0,6 4 0,-1-2 0,-1-6 0,-1 1 0</inkml:trace>
  <inkml:trace contextRef="#ctx0" brushRef="#br0" timeOffset="1517">30895 1628 15554,'-8'-3'830,"-15"14"0,-6 7-738,7 0 1,-1 2-380,0-3 0,-1 1 1,0 2-14,-4 6 1,1 3-1,2-2-1339,4-1 1,0-1 571,2-5 0,-2 1 0,5-2-2210,2 8 2653,2-19 0,16-4 1,-6-4-1</inkml:trace>
  <inkml:trace contextRef="#ctx0" brushRef="#br0" timeOffset="1667">30583 1585 13843,'6'0'1299,"-2"0"-943,-4 0-317,10 35-155,0-12 0,2 2-759,1-1 0,2 2 0,0-1-764,2 3 1,2-3-1,1-5 1,1-5 1581,12-7 1,-17-5-1,4-2 1</inkml:trace>
  <inkml:trace contextRef="#ctx0" brushRef="#br0" timeOffset="1867">31036 1585 13395,'6'3'3122,"-2"0"-2548,-4-3-311,-13 34-222,5-10 0,-1 3 0,0 2-861,0 1 1,-1 4 0,1 0 0,0-2 111,-2 7 0,0-2 0,2 0-60,0-1 0,1 0 0,2-6 418,3-7 0,0-3-803,-2 15-1515,1 0-609,1-32 3051,1 2 1,1-20 0,1 7 0</inkml:trace>
  <inkml:trace contextRef="#ctx0" brushRef="#br0" timeOffset="2021">30937 1826 8209,'15'-33'1638,"-1"0"0,2 9-814,-4-3 0,1-5 0,0 7-413,5 5-204,0 9 1,2 4-689,15 6 423,-12 0 1,-1 3 57,5 16 34,-12 2 173,-10 3 336,-9 2 332,-13-2 0,-5 0-797,-2-3 1,-2-2-1076,-6 5 1,0-2 303,3-7 0,1-2-946,4-4 1,1-2 818,-13 0 1,7 0 0,17-6 0</inkml:trace>
  <inkml:trace contextRef="#ctx0" brushRef="#br0" timeOffset="2785">31376 1854 15285,'9'4'1901,"-2"-1"-1204,-7-3-411,0 0-834,41 2 479,-19-1 1,0 0-1162,12 0 1,0 1 1023,-5-1 0,-1-1-848,2 1 0,-2 0-314,-7-1 0,0 1-271,4 0 1,-3 0 888,-2 1 1,-10-1 0,-7 0-1</inkml:trace>
  <inkml:trace contextRef="#ctx0" brushRef="#br0" timeOffset="2918">31362 2038 17200,'1'3'854,"1"0"-733,-2-3-1995,110 11 235,-81-10 1,1 1 1310,0-1 0,7 2 0,2 0 1,-2-1-1,-9-1 0,-4 0 1,-4-1-1,7 0 0,-1 0 1</inkml:trace>
  <inkml:trace contextRef="#ctx0" brushRef="#br0" timeOffset="3519">30484 3283 14521,'-26'-10'380,"0"0"1,6 1 0,-2 1-1474,-6 0 1,-3-1 0,1 1 1178,-8-3 1,1-1 149,10 3 0,-1 0 0,1-1-547,-3 0 1,0-1 0,0-1 315,-1 0 1,0 0-1,1-1 22,-2 0 0,1-1 0,0-1-10,-1 0 1,1-2 0,0 1-18,0 0 0,1-1 0,-1-4 0,3-1 1,-2-5-1,-1-1 1,2 0 0,3 2-277,4 3 1,2 2 0,0-2 0,0-3 241,0-2 1,-2-5 0,0-3 0,1 0 0,3 2 0,5 3-19,1-7 1,5 4-1,1-3 2,1 1 1,0-2-1,2-1 1,3 3-91,3-2 1,3 2 0,2 0 49,1-1 1,2-1 0,3-1-2,2 7 0,2-1 0,3-1 1,0 0-1,0 3 60,1-1 0,-1 2 1,2 1-1,2-1-33,-4 5 1,1-1-1,1 0 1,1 0-1,1 2 1,2 1-25,2 1 1,3 2 0,1 1 0,0 0-1,0 2 1,-1 0 87,1 0 0,-2 2 0,1 0 0,0 0 0,3 0-5,-4 3 1,1-1 0,2 0 0,0 0 0,0 1 0,-1 1-1,-1 1 27,5-1 0,-1 2 0,0 1 0,0 0 0,0 0-43,1 1 0,-1-1 1,1 2-1,2-1 1,4 2-41,-9 1 0,2 1 0,3 0 0,1 0 1,1 1-1,1 0 0,-1 0 0,-2 0 1,0 1-1,-4 0 15,3-1 1,-3 1 0,-2 1 0,0-1 0,1 1 0,2 1 0,3 0-43,-6 1 1,4 0-1,1 0 1,3 0-1,0 1 1,0 0-1,0 1 1,0 0-1,-2 0 1,-2 1-1,-3 0 1,-2 0-19,11 4 0,-4 0 0,-4 2 0,1 1 0,1 1 53,0-1 1,2 2 0,0 1 0,0 0 0,-3 1 0,-4 1 38,1 3 0,-4 2 0,-3 0 0,0 2 13,-3-1 0,-1 1 1,-1 2-1,-3 3 13,-4 3 0,-1 4 1,-2 1-1,-2 1 1,-2-3 38,-1 2 1,-1-2 0,-3 1 0,-1 2-14,-1-7 1,0 2 0,-1 1 0,-2 0 0,-1 0 0,-3 0 46,-3 1 0,-3 1 1,-1 0-1,-2-1 1,0-1-1,0-1 29,0-1 0,-1-1 0,0-1 1,0 1-1,-2 1-18,1 0 0,0 2 0,-2 0 0,1 0 1,-1-2-1,0-3 27,-5 4 0,0-4 0,-1-1 0,1 0 22,0-2 1,0 0 0,-1 0 0,-2-1 23,3-4 1,-1 0 0,-2 0 0,0-1 0,-1 0 0,2-2-100,-1 0 1,1-1-1,-1-1 1,0 0 0,-1 0-32,0 0 0,-1 1 0,0 0 0,-1-1 1,1-1-1,1-1 10,-6 1 0,0-2 0,2-2 0,-2 1-19,1-1 0,-1-1 0,0 0 0,0 0-14,0-1 1,0-1 0,0-1 0,0 0-17,0-1 0,0 0 0,1-2 0,0 1-65,0-2 1,0 0 0,0-1 0,1 0 32,0-1 1,2 0 0,-2-1 0,-2-2-189,0-3 1,-3-2 0,-1-2 0,-1 0 0,2-1-1,3 1 78,-1-1 1,3 1 0,1-1-1,-4-4-301,5 0 1,-4-2-1,-1-2 1,0-1 0,1 0-1,3 0 1,5 1-86,1-3 0,5 1 0,2-1 1,-2-1-40,-4-6 0,-1-2 0,1-1 0,3 0 607,4-1 0,2-1 0,2 1 0,1 4 1,-3-3-1,3 2 0,-2-8 0,0 0 1</inkml:trace>
  <inkml:trace contextRef="#ctx0" brushRef="#br0" timeOffset="4785">27116 5760 6008,'-13'-2'3276,"2"0"-764,-28-2-1303,15-4 1,-2-1-705,-4 2 1,-3-2-912,3-5 1,-1-3 0,5 0 699,5 4 0,2-2-125,-5-5 1,-3-4 0,5 2-170,5 2 0,3-1-793,-1-5 0,0-4 0,3 2 790,3 0 1,2 0-66,-2-10 1,4 0-257,4 11 0,3 3 241,2 1 1,2 0-23,1 3 0,5 1-117,10-2 1,7 1-257,-3 9 0,3 2 0,2 1 0,-1 1 497,4-3 1,-2 2 0,3 1-105,0 1 1,2 2 0,0 1 0,-3 2 84,-3 2 0,-2 2 0,-1 1-11,3 1 0,-1 0 0,-1 2-36,1 0 0,-1 2 1,0 2-43,-1 2 0,1 3 0,-1 0 0,-2 1 4,1 0 1,-3 0 0,0 3-108,1 4 0,0 4 1,-2 0-1,-4-1 364,-2 7 0,-4-1-172,-2-4 0,-2 0 0,-5 0 436,-11 8 1,-6-2 290,3-10 1,-3-1-276,-8-1 1,-5-1 0,1-3-166,-2-4 0,-2-3-64,-7-1 0,-4-1 0,1-2-223,1-3 0,0-1-15,4-2 0,-2 0 0,1-1-192,-4-4 0,1-1-615,0-1 1,-1-2 570,11 2 0,0-2 0,1 0-127,-7-5 0,1-1-447,-4-1 1,1-1-600,8-1 0,0-2 1424,1-3 0,-3-3 0,5 3 0,5 7 0,3 0 0,-8-10 0,1 1 0</inkml:trace>
  <inkml:trace contextRef="#ctx0" brushRef="#br0" timeOffset="5652">25701 4402 10852,'-8'-5'1887,"2"2"-1257,6 3 782,-38 33-975,20-15-174,-8 11 0,1 1-1030,11-1 824,6-9 0,3-1 186,1 9-243,2-3-36,6-3-46,8 1 278,20-7-67,-6-4-321,10-13 114,-16-9 25,-3-7 47,-2-3 1,-3-4 5,-3-3 78,-5-1 143,-3-11-89,-5 12 714,-3-7-801,-17 11-373,14 7-41,-24-4-118,22 12-1664,-18-3 59,15 8-926,-2-1 3018,11 3 0,2 0 0,3 1 0</inkml:trace>
  <inkml:trace contextRef="#ctx0" brushRef="#br0" timeOffset="6003">25856 4062 13924,'4'-4'1680,"-1"1"-1680,-3 3 504,7 32-431,-2-7-115,2 10 0,1 3-1346,-4-16 0,0-1 1388,2 8 0,0 0-18,1-2 0,1-2 166,3 12-148,-3-15 0,-1-2-40,0 1 35,-1-5 78,-2-4-20,-1-6-50,-2-1 2034,-1-6-2258,0-3 125,1-13-66,1 0 148,4-19 14,0 14 59,3-6 112,-2 12-171,-3 7-322,0 2-241,-3 6 328,0 3 307,3 17-72,-3-4-117,2 23 64,-4-17-110,-3 5 49,-2-11 49,-4-2-52,-2-3-805,-11-1-47,6-4 297,-6-1-148,7-10 1,9 5 0,0-5 0</inkml:trace>
  <inkml:trace contextRef="#ctx0" brushRef="#br0" timeOffset="6302">26352 4119 15439,'2'4'944,"-1"-1"-141,-37-2-797,16 4-469,-4-1 1,-1 2 327,2 8-119,2 4-29,4 2 11,5 0-129,-1 9-481,20-10 0,3 0 479,-4 13-63,11-11 1,4-1 465,-3-2 64,6 6-19,-10-9 45,-3 0 81,-4-1 1046,-3 2-282,-6-5 412,-12 1-748,4-5-249,-16-1-254,7 0-187,-3-3 0,0-1-3186,-12 0 1825,8-1 0,0 0-1825,2-2 2990,0-1 0,17 1 0,4-1 0</inkml:trace>
  <inkml:trace contextRef="#ctx0" brushRef="#br0" timeOffset="7157">30230 3199 7680,'7'1'2186,"-1"0"-1463,-6-1 506,0 0-859,9 42-3524,-7-18 3361,3 6 0,-1 1 191,-7 6-146,-4-10 0,-1 4 1,-1-2-186,-1 1 0,-1 1-25,-1 0 1,-2 4 0,-1 1 0,2-5-43,0-5 0,2-2 0,-2 0-527,-4 10 0,-2 2 0,1-3 526,2-6 0,1-1 1,-1 0-38,-1 1 1,0 0 0,-2 1-272,-2 2 0,-2 2 1,-1 0-1,1-2 295,4-5 1,1-2 0,0 1 0,-2 0-261,1 1 0,-2 0 1,-1 1-1,1-1 1,0-2 273,-5 7 0,0-3 0,0-1-50,-1 1 1,-1 0 0,0-1 94,0-1 0,-1 0 0,0 0 51,1-1 0,-1-1 0,-3 1 16,8-6 1,-2 1 0,-1 0-1,-2 0 1,0 0-62,0 0 1,-1-1 0,-2 1 0,0 0 0,1-1 0,1 0-98,-1 0 0,1 0 0,0 0 0,0-1 0,-1 1 71,-2 0 0,-2 1 0,0-1 1,3-1-1,3-3 159,2-1 0,3-2 0,0 0-183,-10 3 0,1 1 0,3-3 1,1-1-2,4-1 0,1-2 695,3-1 1,1 0-1285,-2-2 0,3-1-78,-1 1 816,0-2-2182,19-4 2722,3-6 0,-2 4 1,1-4-1</inkml:trace>
  <inkml:trace contextRef="#ctx0" brushRef="#br0" timeOffset="7452">28418 4925 12140,'-5'-1'1114,"2"0"-511,3 1-343,-32 31-142,9-14 99,6 1 1,-3 4-1,2-2 248,-10 2-566,13-4 1,2-2 386,-3-1-146,-2-4-17,14-1 17,-6-2-104,14-3-36,-4 0 96,12 4-15,0-2 50,15 4-573,-5-4 1,3-1 480,-4-1 1,1 0-67,6 0 1,4 0 0,-2 0-1354,0-1 1,1 0 763,0 0 0,3 1 0,1 0 0,-5-1-1023,2 0 1,0 0 1534,1 0 1,3 1 0,-7-1 0,-6-1 0,-2 0 0</inkml:trace>
  <inkml:trace contextRef="#ctx0" brushRef="#br0" timeOffset="8339">21696 7303 13821,'-6'-7'1254,"1"1"-1013,5 6-835,0 0 549,44-15-3232,-18 10 2690,5-4 1,1 2 533,1 6 893,-3 2-1003,3 10 496,-13 17-145,-7-2-238,-16 12 148,-11-15-34,-4 1-11,-3-1 0,1-1-53,2-3-25,2-2 22,4-3-170,4 1 3296,4-5-3328,5 4 108,6-8-737,15 0-805,0-7 1,2-4 1467,2-2 0,-1-1 1,-2 3-1,-3-2 0,5-6 1</inkml:trace>
  <inkml:trace contextRef="#ctx0" brushRef="#br0" timeOffset="8653">22177 7176 11532,'6'4'3276,"-1"0"-3132,-5-4-682,0 0 404,38 23 198,-18 2-28,1-8 1,-2 1 313,-10 17-280,-12-18-70,-2 4-36,-2-8-107,1 0-216,1 5 261,3-3 54,1 3-40,3 0 84,1-5 86,1 5-83,-1-6 50,-1 2 85,-1 7-49,-2-3 1,-3 4-20,-2-7-70,-5-2 42,-7-1-42,8-1-655,-18 2-2622,5-5 334,-1-1 2943,3-11 0,17 2 0,2-4 0</inkml:trace>
  <inkml:trace contextRef="#ctx0" brushRef="#br0" timeOffset="8820">22559 7416 16335,'31'-1'-656,"1"-1"1,0 1-1,3-1 1,0 1 0,-4 0-585,-9-1 0,-1 1-399,5 0 1,-1 0 818,4-3 1,-15 3 0,-4-1 0</inkml:trace>
  <inkml:trace contextRef="#ctx0" brushRef="#br0" timeOffset="9191">22998 7260 7470,'-6'0'3276,"1"-1"-56,5 1-3354,44-3 78,-25 4-311,9-1 1,-1 1 276,-7 6 84,-1 3-92,2 11 98,-8-3 118,-1 8 81,-14 7-65,-7-8 14,-3-3 1,-3-1 78,-10 3 85,2-5 0,-1-2-79,-3 2 326,-6 2-399,14-7-160,9-6 168,2 3 445,21-1-428,-2-3-112,15 1-73,-6-5-70,3-2 8,2 0-771,2-3 158,2-2-193,2-3-771,-10-1 1,0-2 1574,-1-1 1,-1 0 0,12-6 0,-12 2 0</inkml:trace>
  <inkml:trace contextRef="#ctx0" brushRef="#br0" timeOffset="9353">23451 7303 11807,'3'3'3083,"0"-1"-1607,-3-2-1381,-22 46-165,12-22-930,-4 6 0,1 1 700,4-5-632,3-2-2301,0 7-44,3-10 3257,1 2 1,1-15 0,1-4-1</inkml:trace>
  <inkml:trace contextRef="#ctx0" brushRef="#br0" timeOffset="9470">23550 7586 13527,'3'6'2388,"-1"-1"-3108,-2-5-373,0 0 1,0 0 0</inkml:trace>
  <inkml:trace contextRef="#ctx0" brushRef="#br0" timeOffset="9857">23748 7289 13678,'6'5'3150,"-1"-1"-3035,-5-4-415,0 0 124,42-17-1975,-20 13 2094,5-6 0,1 2-165,-2 10 645,-7 3-202,-5-1 176,-9 5-187,-9-3-95,-3 3-48,-4 0-58,-9 8 44,-6 0 1202,0 0-1173,0-2 4,9-6 108,3-3-194,4-1-9,3-2-167,4-1-115,2 0-272,7 8 557,1-2 232,6 10-578,10 3 315,-6-4 34,-1-3 1,-2 1 371,3 12 46,-3-4 52,-12 0-125,-9-12-135,-5 0 11,-6 0 34,-2 1-182,-3-2-70,-1-1-375,0-2-752,1-2 290,0-1-627,2-3 1464,-14-1 0,20-1 0,-8 0 0</inkml:trace>
  <inkml:trace contextRef="#ctx0" brushRef="#br0" timeOffset="10737">21837 7996 6392,'-6'-4'3276,"1"0"-812,5 4 812,0 0-1092,-18 7-2251,17-5 67,-12 5 0,26-8-6,4 1-212,18-1 70,-7 0-1765,12 3 1756,-13 3-213,-2 4 6,-2 3 45,-6 3 162,-6 2 157,-5 1 96,-13 9 178,-14 1-902,-3-2 726,-8-4 25,9-9 36,2-2 113,-2 2-602,8-3 187,3-1 48,8-2 1694,9-2-1599,2-1-36,6 1-177,2-2-238,3-1-39,3-1-1280,14-7 856,-6 0 460,-9 0 1,1 0-202,2-2 0,-2 0 106,11-4 280,-9 4 0,-2-1 1820,-2 2-725,-4 1-243,-15 7-68,-6 4 0,-5 6-81,-1 3 692,-4 9-1280,6 7 28,3-4-110,10 0 82,7-15 19,4-3-100,4-3-518,13-4 263,-4-7-551,-4-2 0,0-2 778,5-8 263,-11 6 0,-1-2 88,8-13 522,-9 6 756,-1-10 587,-18 5-1480,-2 6-224,-10 0-212,1 14-37,-2 1-196,-2 3 795,0 1-1523,0 1-656,2 3 892,-4 5 0,11-3 1,0 1-1</inkml:trace>
  <inkml:trace contextRef="#ctx0" brushRef="#br0" timeOffset="10904">22686 8209 15173,'14'6'2904,"-3"-1"-2843,-11-5-192,52-4-555,-22 1-407,-2 0 1,6 1 0,-5 0-265,-7 0 1,-2 0-206,6 1 1,0-1 1636,11 1 0,-19 0 0,0 0 0</inkml:trace>
  <inkml:trace contextRef="#ctx0" brushRef="#br0" timeOffset="11353">23153 8053 6061,'9'0'3276,"-3"0"0,-6 0-1553,0 0-1813,21-5 17,-5 2-5,18-3 33,-11 4 34,2 0-87,-5 2 0,1 1 25,2 2 15,10 3 58,-24 2 53,-5 2 101,-3 2-3,-7 2-34,-11 3 222,-8 11-87,-6-6-317,16-8 0,-1 1 426,-3-2 0,0-1-798,-7 5 720,-4 3-176,9-10-107,16-2-101,-6 0 56,15-3 11,-4 1 26,3-2 263,3-1-484,4 0 902,4-2-1054,4 0-182,2-1-1076,3-6 1,1-2-1639,5-2 2621,-5 1 1,-3-1-1,-8 3 1,-5 2 0</inkml:trace>
  <inkml:trace contextRef="#ctx0" brushRef="#br0" timeOffset="11532">23578 8110 14563,'-3'-6'1433,"1"1"-1352,2 5-81,-24 34-1636,11-4 1365,-2-5 1,1-1-34,5 10-1399,3-6 99,2-9 1604,-2 5 0,4-16 0,-1 0 0</inkml:trace>
  <inkml:trace contextRef="#ctx0" brushRef="#br0" timeOffset="11704">23691 8350 6439,'0'0'0</inkml:trace>
  <inkml:trace contextRef="#ctx0" brushRef="#br0" timeOffset="12070">23932 7940 12924,'9'1'776,"-2"0"-493,-7-1-283,0 0-106,43-5-706,-24 6 771,7-2 1,0 2 123,-11 9-89,-3 5 15,-4 15 108,-9-4 155,-7 9 15,-4-17 0,-2-1-1683,-8 8 1498,6-10 0,0-1-102,-5 1-17,2-2-1050,3-2 95,8-4-543,1-2 788,10-4-66,2 0 385,5-1 189,3 0 2075,1 0-1243,0 1 961,1 1-748,-5 1 61,1 3 519,-7 5-949,-2-2-29,-1 4-151,-5-2-153,-2-1-203,-11 5-484,1-4-594,-7 2-124,4-5-751,-1-3-796,-1-3 661,3 0 2167,-1-4 0,10 1 0,0 0 0</inkml:trace>
  <inkml:trace contextRef="#ctx0" brushRef="#br0" timeOffset="12754">22984 8987 6540,'0'0'0</inkml:trace>
  <inkml:trace contextRef="#ctx0" brushRef="#br0" timeOffset="12871">22856 9553 11278,'-2'-8'-2632,"-11"34"2632,6 2 0,-5 9 0,8-18 0</inkml:trace>
  <inkml:trace contextRef="#ctx0" brushRef="#br0" timeOffset="13138">22785 10601 18631,'5'7'955,"-2"0"-997,-3-7-3235,0 0 2457,-8 6 1,7-5 0,-7 5 0</inkml:trace>
  <inkml:trace contextRef="#ctx0" brushRef="#br0" timeOffset="14038">22148 11860 11838,'-5'0'1837,"1"0"714,4 0-2613,6 2-649,13 2 0,4 2-132,6 4 238,-3-2 1,0 3-1056,-2 16 1161,-12-4 562,-9-1 0,-5 1 1179,-11 0 1,-4 0-812,6-4 0,-2-1-300,-7 2 1,1-3 188,0-3-320,3-1 0,4-3-275,4-2-1189,5-1 217,16-1 648,1-2 126,14-2 323,-8-5 0,0-2-1484,12-3 1869,-10 1 0,0-1 85,9-5-1329,-2-1 1,1-1 1006,-10 5 1,-1-1-22,12-6 1,-1 0-495,1-5 246,-1-3 16,-3 0 207,-4-2 163,-11 8 0,-2-1-418,-3 0 1,-1 1 1079,4-20 51,-12 8 462,-4 14-632,-4 4 1842,-3 4-2139,-1 3-291,0 4-296,-17 12 153,11 1 129,1-1 1,2 2-102,8 8 2754,-7 11-2759,16-8 729,-5 13-917,17-8 17,-4-6 104,10-4-133,-5-13 136,1-1 452,1-3-509,7 1-3028,-2 5 3297,-1 3-1248,-6 8 1309,-7 3-164,-3 7 164,-1 4 63,-5 4-71,-1 2-132,-3-3 1,-2 0 475,4-14 1,-1 1-535,-3 11 0,1-2-202,-1-2 174,0 5-1157,4-11-2053,-1 7 3186,4-18 1,0-2 0,2-7 0</inkml:trace>
  <inkml:trace contextRef="#ctx0" brushRef="#br0" timeOffset="14238">22856 12172 13891,'2'5'2618,"0"0"-2425,-2-5-202,48-14-1461,-19 6 1326,-3 1 1,5-1-1,-3 1 46,-7 2 0,-1 1-258,6-2 1,-2 2-554,-2-2 909,13 1 0,-25 3 0,11-1 0</inkml:trace>
  <inkml:trace contextRef="#ctx0" brushRef="#br0" timeOffset="14705">23252 11988 15355,'-1'-5'1151,"0"1"-1106,1 4-239,49-8 60,-24 6-566,7-2 0,0 1 602,-8 9 143,3 21 238,-14-5-121,-6-3 0,-3 1 0,-9 0 1,-4 0-104,-5 11-59,2-10 0,0-1-42,-6 7-109,-1 4-112,8-7 114,2-3 401,12-7-5,4-9-1,5 1-89,1-4-3231,20-3 2959,-11-3-16,15-4-214,-19-1 1,-1-2-261,13-8 315,-9 5 0,-1-1-123,-3 3 0,-1 0-1223,15-12 1,0 0 1135,-13 10 0,0 0 500,10-8 0,-2 1 983,-6 5 2293,-8 7-1318,-3 3 180,-8 6 541,-2 2-2340,-2 3-132,-3 6 643,-3 5-791,-3 7-59,-1 5-194,-1 3 125,5-10 1,1 2-1571,1-2 1,1 0 806,0-1 0,1 0-512,-2 11-1179,-1-14 2523,6-2 0,-5-8 0,7-1 0</inkml:trace>
  <inkml:trace contextRef="#ctx0" brushRef="#br0" timeOffset="14855">23818 12313 10477,'8'3'3276,"-3"-1"-2606,-5-2-1763,0 0 1,0 0 0</inkml:trace>
  <inkml:trace contextRef="#ctx0" brushRef="#br0" timeOffset="15238">24073 11945 14521,'4'6'1920,"-1"0"-1841,-3-6 72,0 0-28,41-3-53,-14 4-109,5 0 0,-2 3-166,-4 14 365,-9-2 8,-7 9-3,-20-1-165,5-5-161,-7-3 0,-4-1-589,-6 4 33,-1 0 440,10-10-420,8-6 400,6-3-64,3 0 324,3 0 124,17 3-90,-8 0 3,13 5 138,-9 7 4,-6 0 37,-1 7 306,-9-4 610,-16 12-925,-1-11-170,-15 7-192,9-18 1,-2-4-422,-11 2-106,10-2 0,1-2-850,-9-4 771,-7-7 0,19 4 0,-3-4 0</inkml:trace>
  <inkml:trace contextRef="#ctx0" brushRef="#br0" timeOffset="16888">21314 7317 5039,'0'6'574,"0"-1"2702,0-5-2050,13-22-1072,-9 16 820,9-16-767,-13 22 543,-1 0-380,-2 1 1239,-3 1-1514,-5 1-95,-2 3-350,-15 9 42,4-1-150,6-3 0,1 1 314,-11 11-27,0 2 71,2 3-152,1 1-156,11-9 1,-1 2-1232,2 1 1,0 1 1228,0 0 0,1 1 329,2-1 0,0 0-818,-1-4 0,1-1 897,6 3 1,0 0-520,-5 2 0,1 1 576,4 2 0,2 3 44,-2 2 1,0 3-1,0 3 28,1-5 1,1 3-1,0 0 1,0 0-75,0 1 1,0 1 0,1 0 0,-1 0-29,1-4 1,1 0 0,-1 0 0,1-1 0,0 0-63,0 1 0,0-1 0,0 0 0,1 1 71,-1 1 1,1 1-1,0 0 1,0 0 18,0 3 1,0-1 0,0 2 0,1-1-103,-1-6 1,1 0 0,-1 1 0,1 0 0,-1 0 67,1 2 1,0 0 0,-1 0-1,1 1 1,0 0-122,0 0 1,-1 0 0,1 1 0,0 2 0,0 4 128,0-11 0,-1 2 0,1 2 1,0 2-1,0 1 0,0 0 1,0 1-1,0-1 0,-1-1 1,1-2-1,0-1-21,0 5 0,0-2 1,0-1-1,0-1 1,0 0-1,0 2 1,0 3 1,-1-6 1,1 2 0,0 2 0,0 2 0,1-1 0,-1 1 0,0 0 0,0-2 0,0-1 0,0-2 0,0-3 9,0 8 0,0-4 0,0-2 1,0-1-1,0 0 0,1 1-6,-1-1 0,0 0 0,0 0 0,0-1 1,-1 1-1,1-1 27,1 4 0,-1 0 0,0-1 1,0 2-1,0 0 30,0-2 0,-1 1 0,1 1 0,0 0 0,0 0 0,-1-1 39,1-4 1,-1 0 0,0 0 0,1 0 0,-1-1 0,0 0-94,1 5 1,-1 1 0,1-1-1,-1-2 1,0 0-16,1 0 0,-1-1 0,1-2 0,-1-3-18,1 8 0,0-5 416,-4-3 1,1-2-418,6-4 1,-1-1-26,-4 14-10,11-8 49,-7-8 1208,2-4-1614,0-9 2509,0-3-2359,5-11 3447,-3-1-3259,12-13-223,8-6 206,-2 4-1275,-9 9 1,-1 2 1250,8-1 39,-4 5 1,2 0-1201,14-5 621,-12 5 0,3 0 298,13-3 0,-2 0 0,-6 2 0,-4 1 0,0-1 1</inkml:trace>
  <inkml:trace contextRef="#ctx0" brushRef="#br0" timeOffset="17246">19813 8605 13028,'0'-5'486,"-10"28"0,-2 13-486,7-17 0,1 2-431,-5 13 0,-1 7 0,3-3-814,3-1 0,3-2-394,-2 0 1,2-1 66,0-8 0,2-2 1711,-1 3 1,0-15 0,0-2 0</inkml:trace>
  <inkml:trace contextRef="#ctx0" brushRef="#br0" timeOffset="17489">19997 8761 12176,'3'5'1059,"-2"0"-652,-1-5-458,42 30-1588,-32-13 1,1 1 174,13 7 1,-1 2 1391,-15-4 1,-4 0 952,0 9-711,-6 0 184,-5-3 545,-5-2 47,-4-3-145,-1-4 1365,-4 1-2440,8-6 81,7-2-566,35-6 672,9-4 438,-6-3 0,7-1 0,2-1-1171,-8-1 1,2 0 0,0-1 0,2 0 548,0-1 0,3 1 0,0-1 0,-2 0 1,-2 0-1,6-1 0,-3 1 0,-1 0 0,-8 0 1,1 0-1,-1 0 0</inkml:trace>
  <inkml:trace contextRef="#ctx0" brushRef="#br0" timeOffset="20209">21710 7812 7643,'-9'-7'3276,"2"1"-1775,7 6 754,0 0-1488,3-3-571,3 2 255,18-5-292,3 2-539,7 0 1,8 1 637,-6 1 1,2 1 0,2-1-933,-9 2 0,0-1 0,2 0 0,0 0 689,-2 1 0,2-1 0,0 1 0,-1 0 0,0 0-544,4 0 0,-1 0 0,0 0 0,1 0 503,3 0 0,0 1 0,1-1 0,0 1-272,-6 0 1,1-1 0,-1 1 0,1-1 0,0 1 270,1 0 1,1 1 0,0-1 0,0 0 0,0 1-162,0-1 1,1 1-1,0-1 1,1 1 0,-1 0 99,-1-1 0,0 1 0,0 0 0,2 0 0,3 0-77,-6 1 0,3 0 1,3 0-1,0 0 1,0 1-1,-1-1 1,-2 0-1,-3 0 104,4 0 1,-4 0-1,0 0 1,-1 0 0,4 1 57,-3-1 1,2 0 0,2 1-1,0 0 1,-1 0 0,-4-1-1,-4 1-332,5 1 0,-4-1 0,-4 1 162,-1-1 0,-3 0 31,0 1 1,-9-1 1127,-19-1-2095,-29 0 1515,-5-1-1172,7-1 1,-1 0 536,3-1 1,0 0-128,-3 0 0,-1 1-246,-5-1 0,0 1 602,8-1 0,1 1 0,6 0 0,3-1 0,2 1 0</inkml:trace>
  <inkml:trace contextRef="#ctx0" brushRef="#br0" timeOffset="20573">21483 8407 14375,'1'3'509,"16"-2"1,7-4 473,10 0-2622,4-1 1,2 1 1614,-4 0 1,0 1-439,-7 1 0,1 0 0,1 0 598,3 0 0,1 0 0,4 1-24,-3-1 1,2 1 0,3 0 0,1 0-1,-1 0-194,-7 0 1,0 1 0,0 0 0,1 0 0,0 1 0,0-1 0,0 0 76,3 0 0,-1 0 0,1 0 0,0 0 1,0 0-1,0 0 0,0 1-161,-1-1 1,1 1-1,0 0 1,0 1-1,-1-1 1,0 0-1,-2 1 152,7 0 0,-2-1 0,0 1 0,-1 0 0,0 0-57,0 0 0,0 0 1,0 0-1,-1 1 0,1-1 22,-1 0 1,1 0 0,-1 0 0,0 0 0,0 0-20,-2 0 0,1 0 1,-1 0-1,0 0 1,0 0 9,-3-1 1,0 1 0,0 0 0,0-1 0,3 1-124,1-1 1,3 1 0,1 0 0,0-1 0,-3 1 0,-2-1 59,-2 0 0,-2 0 0,-2 0 0,3-1 56,1 1 1,2 0 0,0 0-1,-3 0 1,-6-1-467,-4-1 1,-4 0-403,6 0-428,-15-1 1361,-29-3 0,11 1 0,-16-1 0</inkml:trace>
  <inkml:trace contextRef="#ctx0" brushRef="#br0" timeOffset="21289">21837 12794 13366,'-3'-3'1555,"0"0"-914,3 3 182,87-2-581,-57 2 1,2 0-983,0-1 1,6 1-1,0-1 1,-2 1 831,0 0 0,-2 1 1,1-1-627,4 1 0,1 0 1,1 0 570,-8 0 0,0 1 0,1-1 0,0 1-432,1 0 1,0 0 0,2 0 0,2 0 408,-3 1 1,2-1-1,2 1 1,1 0 0,-2 0-1,-1-1-240,0 1 0,-3 0 0,0-1 1,2 1-1,2 0 191,-3 0 0,4 0 1,1 0-1,1 1 0,1-1 1,-2 0-1,-2 0 1,-2 0-55,2 0 1,-2 0-1,-2-1 1,0 1 0,2 0 24,1 0 0,2-1 0,0 1 0,0 0 0,-1 0 0,-4-1-90,4 0 1,-3 0 0,-1-1 0,0 1-71,-1-1 1,-1 0 0,-1 0 0,1 0-199,6-1 0,0 1 0,-1-1-56,-4 0 0,-1 0 0,1-1 478,-2-3 0,1 0 0,0-1 0,-4 1 0,-1 1 0,-1 0 0,9-5 0,1 0 0</inkml:trace>
  <inkml:trace contextRef="#ctx0" brushRef="#br0" timeOffset="26641">24271 7275 4732,'-28'14'22,"1"0"1,1 0-1,5-3 40,9-6-15,1 1 26,-1 0 591,-6 2-773,1 0 109,-13 4 0,18-7 0,-4 2 0</inkml:trace>
  <inkml:trace contextRef="#ctx0" brushRef="#br0" timeOffset="31060">12242 6326 10186,'-4'-6'1638,"-18"4"0,-3 3 457,11 1-1883,-10 1 1,3-1-213,17-1-78,3 0-118,4 0 196,6 3 156,21 4 1,8 2-154,-8-3 0,2 0-823,-4-2 1,3 2 0,1-1 0,-2 0 781,5-2 1,-1 0 0,5-1-79,-3 0 1,4-1 0,2-1-1,-1 1 1,0-1-403,-7 0 0,0 1 0,-1-2 0,1 1 0,2 0 464,-4-1 0,1 0 1,1 0-1,0-1 1,2 1-1,1 0 1,1-1-275,-3 0 0,2 0 0,1 0 1,2 0-1,-1 0 0,1-1 1,0 1-1,-2 0 0,-1-1 1,-2 1 123,3 0 1,-3 0-1,-1 0 1,0 0-1,0 0 1,2 0-1,1 0-58,0 0 0,1 0 1,3 0-1,1-1 1,0 1-1,0 0 1,-2 0-1,0 0 1,-4 0-1,-2 0-94,6 1 0,-3 0 1,-2-1-1,-1 1 1,1 1 355,6-1 0,0 0 0,1 1 0,-3-1 0,-4 1 0,-3-1 0,-4 0 0,1 0 0,1 1 0,0 0 0,0-1 0</inkml:trace>
  <inkml:trace contextRef="#ctx0" brushRef="#br0" timeOffset="31293">15992 6397 15495,'4'3'-269,"0"0"-3008,-4-3 1314,56-6 2166,-19 2 0,2-1-349,-4 1 1,2 0 0,3-1 131,-9 2 0,3-1 0,1 0 0,-1 0 0,-2 1-10,8-1 1,-3 1 0,2-1-24,-8 1 1,0 1-1,2-1 1,0 0 0,2 1-501,0 0 1,1 1 0,2-1 0,-1 1 0,0 1 0,-2-1 412,1 1 1,-2-1 0,-1 1 0,0 1 0,0-2 0,3 1 0,0 0 0,1-1 0,-4 1 0,-3 0 0,9 2 0,-1-1 0</inkml:trace>
  <inkml:trace contextRef="#ctx0" brushRef="#br0" timeOffset="33732">21710 6326 9782,'-6'-8'1848,"1"1"-1288,5 7 1113,0 0 54,58-6-1435,-37 4 1,2 0-1386,8 0 1,6-2 0,-2 1 1128,-7 1 1,0 0 0,0 1 49,6-1 1,1 0 0,1 0-407,-6 0 1,1 1 0,0-1 0,1 1 356,2-1 0,1 1 0,1 0 0,0 0-231,3 0 0,1 0 1,0 0-1,0 1 194,-8-1 0,0 1 0,1-1 0,2 1 0,5 0-143,-10 0 0,4 1 1,3-1-1,2 1 1,1 0-1,2 0 1,-1 1-1,1-1 1,-2 0-1,-1 0 1,-2 0-1,-3 0 45,7 0 0,-5 0 0,-1 0 0,-1 0 0,2 0 0,1 0 0,5 0-85,-9 0 0,4 1 0,1-1 0,3 0 0,1 1 0,1-1 0,0 1 0,-1 0 0,1-1 0,-2 1 0,-2-1 0,-2 1 0,-2-1 0,-4 1-198,8-1 0,-3 1 0,-4 0 0,-1-1 1,1 1-1,1 0-166,6-1 1,1 1 0,1 0 0,-1 0 0,-1 0 0,-3 0 522,4 0 1,-2 0 0,-2 0 0,-5 0 0,4 0-1,-3-1 1,-2 1 0,0 0 0</inkml:trace>
  <inkml:trace contextRef="#ctx0" brushRef="#br0" timeOffset="34514">22106 6751 7176,'1'4'3276,"0"-1"0,-1-3 0,-44 4-3488,21 6 412,-7-3 1,-2 3 149,4 10 0,0 6-259,5-4 0,-2 3 0,-1 1 0,2-1-735,-3 3 0,1-1 0,-1 3 645,4-3 1,-1 3 0,0 1 0,2-1 0,3-3-37,3-1 1,3-3-1,0 2-5,-3 5 0,1 1 0,2 1-725,6-6 1,1 1 0,4-1-185,5 13 0,5 0 162,0-1 0,4-2-256,8-4 0,6-4-331,-1-9 1,4-4 1373,5-3 0,4-2 0,-5-1 0,-8-1 0,-1-1 0,13 0 0,0 0 0</inkml:trace>
  <inkml:trace contextRef="#ctx0" brushRef="#br0" timeOffset="34944">24087 7048 11874,'7'7'3276,"-1"-2"-2855,-6-5-242,42-6-137,-23 9-1681,7-3 1,-1 2 1532,-8 15 676,-3 5-421,-4 12 1,-1 3-170,-4-13 1,-1 1-407,1 9 0,-1 3 1,0-3 381,-3-8 1,0-1 20,0 7 1,0 0 48,-3-5 1,-4-1 39,-12 5 0,-4 0 321,5-5 0,-3-1-434,1-7 1,-4-1-1,1-3-54,0-2 1,0-2-105,-1 0 1,0-1-174,2 0 0,1-1-1039,-17 6-1860,1-1 2457,13-6 1,5-2 0,14-5 0</inkml:trace>
  <inkml:trace contextRef="#ctx0" brushRef="#br0" timeOffset="35294">24413 6893 12504,'2'4'1784,"-1"0"-1623,16-7 0,6-4-3233,-3 5 3072,6-3 0,1 0-89,-5 7-9,2 7 212,-9 2 975,-3 17-652,-14-7-73,-8 8 112,-8-7 70,-4-1-53,-3 0-211,9-9 1,-1 1-187,-11 10 811,3-3-994,13-5 913,9-7-860,2 0-8,5-1 61,3 1-150,19 0-316,-6-5 0,2-1-478,1 1 1,0-1 466,3-2 1,0-1-778,11-1-463,-2-1-402,-6-1-686,-6 2 2199,-11 0 0,-6 2 1,-5 0-1</inkml:trace>
  <inkml:trace contextRef="#ctx0" brushRef="#br0" timeOffset="35794">21498 7728 4688,'2'4'3276,"0"0"0,-2-4-1609,-55 85-1667,45-65 0,-1 2-452,-3 3 0,-3 5 0,-1 0 1,6-3 449,5-2 1,3-2-47,0 1 1,1 1-397,1 0 0,1-1 272,2 1 0,2-1 170,0-1 0,4 1-433,7 1 0,6 2 0,0-2 86,0-1 1,4-1-378,0-4 0,5 3 0,2-2 1,-3-4 325,-2-4 1,-2-3-1,2-1-22,8 3 0,3 1 1,3-3 421,-8-4 0,3-2 0,2 0 0,0-1 0,-3 0 0,-5 0 0,0 1 0,-4 0 0,3-1 0,11 0 0,0 0 0,0-1 0,0 1 0</inkml:trace>
  <inkml:trace contextRef="#ctx0" brushRef="#br0" timeOffset="36144">24186 7968 12000,'6'4'2196,"-2"-1"-2107,-4-3 1286,0 0-1179,25 32-187,-15-10-178,5 3 1,-2 3 190,-8 1 1,-4 2-1051,-1-7 0,0 1 1026,-2 9 1,-3 1 36,-5-2 0,-4 0-728,-5 0 1,-3-2 661,1 0 1,-3-1-161,-2-5 1,0-2-104,6-9 0,0-2-1167,0 0 0,0 0 662,2-1 1,0-1-2246,-14 7 2718,-2-2 0,17-7 0,1-3 0</inkml:trace>
  <inkml:trace contextRef="#ctx0" brushRef="#br0" timeOffset="36482">24385 7728 14260,'5'5'-14,"0"-1"14,16-8 0,6-3-1168,-7 5 0,1 1 1105,13-4 0,1 1 322,-12 4 0,-3 5-80,6 19 253,-21 5-29,-7 8-1447,-21-5 1710,-2-8-198,-1-3-281,0 0-113,8-9 1,2 1-243,2 14 168,-7-4 861,32 1-737,1-15-124,12 2-206,4-7 0,3-2 136,-11-1 0,1 0-1372,13-1 0,0-1 857,4-3-434,-2 0-128,-1 2-2130,-6 0 0,-6 2 2822,-10 4 1,-6-3-1,-6 4 1</inkml:trace>
  <inkml:trace contextRef="#ctx0" brushRef="#br0" timeOffset="37194">22134 11832 11650,'8'1'3025,"-2"0"-2099,-6-1 962,0 0-1748,-36 35-652,11-8 586,4-2 1,-5 5 0,4-2-644,3-2 1,2 1 540,2-4 0,0 1 0,2 1-124,-3 11 1,3 2-127,6-8 0,2 1 0,0-1 31,-2 8 1,3-1-425,4-7 0,3 0 0,3-5-136,5-7 0,3-4-215,-1 5 0,5-2 623,9-6 0,5-3 0,-4-2 0,4 6 0,1-6 0,0 1 0</inkml:trace>
  <inkml:trace contextRef="#ctx0" brushRef="#br0" timeOffset="37612">24554 11860 10382,'0'-7'2349,"0"1"-1464,0 6 1341,0 0-2226,-19-6 51,17 7 75,-13-2 42,21 11-73,1 5 39,-2 20-134,1 2 0,0 3-1473,-7-6 0,0 0 1393,1-3 0,1 2 0,-2-2-17,-5 0 0,-2-2-1197,-1 1 1,-1 0 1200,1-2 1,-3 2-87,-4-1 1,-3 3 0,-2-3-907,-2-3 1,-1-1 0,-1 0 425,2 1 0,0 0 1,-2-3 658,-3-5 0,-2-2 0,6-4 0,1-2 0,-4-3 0</inkml:trace>
  <inkml:trace contextRef="#ctx0" brushRef="#br0" timeOffset="37945">24838 11436 11818,'16'-5'292,"20"1"1,2 3-139,-14 7-714,13 2 0,-3 5 484,-23 12 256,-18 9 1,-7 3 428,-3-10 1,-2-1-807,4-4 1,-2 1 0,1-3 441,-6 2 0,1-3 704,-9 7-551,12-10-345,2-1 207,12-7-341,24 4 73,-1-4-1605,12-2 1,3-2 1421,-9-4 1,0-1-77,11 0 0,3-3-826,-7 0 1,0-2 0,1 0 929,2-1 0,0-1 1,-2 1-1,7-1 0,-2 0 1,-9 1-1,0 0 1</inkml:trace>
  <inkml:trace contextRef="#ctx0" brushRef="#br0" timeOffset="65837">23323 6227 14585,'0'7'1352,"1"-1"-1352,-1-6 530,0 0-740,-21 61-2238,18-30 2424,-2-6 1,-2 5 0,3-5-83,14 7-334,1-2 289,2-3-221,4 0 165,0-9 268,-4-4 9,-3-9-67,-7-6 1621,0-1-1775,0-3 1206,5-9-1049,4-10-407,0-1 247,2-5-131,-5 7-659,3-7 367,-3 9-1409,2-10 1986,0 7 0,-5 9 0,1 2 0</inkml:trace>
  <inkml:trace contextRef="#ctx0" brushRef="#br0" timeOffset="66191">23691 6270 11398,'2'5'2381,"-1"0"-1861,-1-5-80,-36 37-279,23-21 0,-1 2-194,-4 4 1,-1 1-1,2 0-596,2-3 0,3 0 539,-5 13 338,10-16-419,4-3-16,1-4-57,2-2 10,3-2-254,3-2 10,4-2-1382,24-10 867,-11-1 445,0-3 1,1-2 351,-3-5 402,-6 2 0,0 0 2597,2-10-1960,-4 5-246,-12 7 654,-2 14-1092,-5 1-153,6 4 358,9 17-364,-4-3-90,7 14-142,-1-5 25,-1-8-387,5 2-230,-5-10-164,1-4-1635,3-4 1145,-6-4 1478,4-6 0,-8 3 0,-1-3 0</inkml:trace>
  <inkml:trace contextRef="#ctx0" brushRef="#br0" timeOffset="66455">23918 6312 13807,'0'27'13,"1"0"0,0 0 1,-1 10-1,1-5-19,1-7-83,2-3-82,3 1 9,-2-11 125,1 0 37,-5-10 135,1-2 2,-1-1-22,1-4 201,5-13-3557,3-11 3395,3-4 34,1-3-1229,-2 10 1130,1 2-221,1 1 76,-1 2-106,1 3-54,-1 1-781,7-1-98,-6 6 2127,5 1-1032,-1 7 0,-9 2 0,2 0 0</inkml:trace>
  <inkml:trace contextRef="#ctx0" brushRef="#br0" timeOffset="66587">24229 6397 2503,'2'14'3276,"0"-3"0,-6 21-3234,1-17-240,-3 24-673,4-26-2406,1-1 3066,2-1 0,0-6 0,0 0 0</inkml:trace>
  <inkml:trace contextRef="#ctx0" brushRef="#br0" timeOffset="66731">24201 6199 9626,'4'1'602,"0"0"-1189,-4-1 1,0 0-1</inkml:trace>
  <inkml:trace contextRef="#ctx0" brushRef="#br0" timeOffset="67036">24484 6326 9556,'-13'3'3276,"3"-1"-2040,-8 6 1,-2 3-4514,-14 11 2768,8-7 1,-1 2 508,9-3 0,3 0 1196,-1 6-1504,4 6 1016,6-7-929,5 8-2714,14-14 2678,0-3 1299,8-5-1274,-4-10-37,4-2-28,-1-6-219,2-3 163,-1-2 154,-2 0 199,-1 1 344,2-4-63,-10 10 2995,1-2-2866,-10 12 1295,0 9-1498,-1 25-327,-5-5 62,7-6 1,1 1-1012,-3 10 94,10-10-2302,-1 4 3236,0-16 1,-2-3 0,-1-7-1</inkml:trace>
  <inkml:trace contextRef="#ctx0" brushRef="#br0" timeOffset="67692">24710 6383 10320,'2'5'3276,"-1"0"-1377,-10 32-2876,5-17 909,-2 5 1,1 1-92,3-4 86,1-3 139,0-2-486,1-4 114,0-4-776,1-3 701,0-4 247,1 0 400,0-10-412,1 0 9,1-10-54,1-1 1,2-3-902,8-13 538,-2 8 132,-3 8 1,1 1 384,7-7 37,0 2 174,0 3 299,-2 4 619,0 3-20,-6 7-249,-2 7-183,-6 7-201,-2 8-268,0 5-151,-3 4-20,0 1-54,-1 2-46,0-2 2,3 6 44,0-13 542,1 2-785,3-12 297,1-5 126,6-1-81,4-3-45,0-3-126,7-2 0,2-2-28,6-6-345,-2 3 0,0-1 266,2-7 101,-9 8 1,0 0-23,9-11 77,-10 10 0,0 0 127,0-3 1,-2 0-2453,8-8 2971,-4 2-23,-16 12-384,-13 7 390,-19 7-258,1 3 35,-1 3 0,-1 3-251,6 0 0,1 2-562,0 0 1,2 0 442,4-1 1,4 0-111,3 5 388,6 7-242,7-8 2723,16 10-2715,3-21 0,3-2 23,-5 0 1,1-1-189,9-3 0,1-5 162,-1-3 0,-1-3 265,-7 1 0,1-1-475,0-1 0,2-1 0,-2 1-135,1-3 1,-1 1 177,2-1 1,-1 0 149,6-2-64,-13 5 126,-14 8 280,-2 0-2574,-3 6 2291,0-1 521,1 6-558,3-2 259,20 6-166,3-4-310,4-1 0,5-2-881,-8-3 1,1-1 0,-1 0-547,6 1 1,-1-1 982,5 0 1,-7-1-1,-17-2 1,-6 0 0</inkml:trace>
  <inkml:trace contextRef="#ctx0" brushRef="#br0" timeOffset="67988">22969 6737 13333,'27'5'819,"-1"0"0,0-2 0,2-1 0,1 0-300,5 0 0,2-1 0,3 0-1175,-4-2 1,3 0-1,3-1 1,1 0 0,2 0 572,-11 0 1,1 1 0,2-1 0,1 0 0,1 1 0,-1-1-1,0 0 1,0 0 0,-2 0-109,6 0 1,-2 0 0,0 0 0,0 0 0,0 1 0,1-1 0,2 0 175,-7 0 0,1 0 0,0 1 0,2-1 1,-1 0-1,1 1 0,-1-1 0,0 1 1,0 0-1,-2 0-177,5 0 1,0 0 0,0 1 0,-2 0 0,1-1 0,-1 1-1,-2 0 1,0 0 18,4 0 0,-2-1 1,-1 1-1,0 0 1,1 0-1,1 0-232,-4 0 0,1 0 0,1 0 0,1 0 0,-1 0 1,-1 0-1,-1 0 0,-3 0-251,4 0 1,-2 0-1,-1 0 1,-1 0 0,1 0 592,4 0 0,0 0 0,0 0 0,-2 0 0,-3 0 1,-2 1-1,-2-1 0,-1 0 0,2 0 0,-1 0 1,0 0-1</inkml:trace>
  <inkml:trace contextRef="#ctx0" brushRef="#br0" timeOffset="68905">25871 6850 12227,'9'2'3237,"-2"0"-2607,-7-2-215,16-42-410,-7 17-95,-1 2 0,3-5 0,-1 0 194,-2 0 1,0 0-1,0 1-1052,2-9 1,0 0 899,-3 6 1,0 0-1,-1 0-66,-1-10 1,-2 2-449,0 9 1,-2 0 496,0-1 1,-1-3-1,-2 3-76,-3-3 0,-3 2 142,-2-4 0,-2 1 16,1 11 0,-1 2-51,-2 4 0,0 3 129,-1 2 284,-6 2-752,-3 9 312,2 2 1575,-10 4-1478,9 1 1,-2 0 97,1-1 1,-3 0-162,-2 1 1,-4 0 0,-3 0-564,5-2 1,-4-1 0,-1 0 0,0 1 0,2-1 591,-2 0 0,3 1 0,-1-1 0,-2 0-372,-2 0 0,-3 0 0,0 0 0,1-1 0,2 0 385,6 0 1,1-1-1,2 0 1,-2 0-271,-3 0 0,0 0 0,0 0 0,0 0 255,1 0 0,1-1 0,0 1 0,-1 0-180,-2 0 1,-1-1 0,0 1 0,1-1 161,2 0 1,1 1-1,-1-1 1,-3 0-53,5 0 0,-2 1 1,-1-1-1,-1 0 1,0 0-1,0-1 59,0 1 1,-1 0 0,0-1 0,1 0 0,-1 0 0,0 1 39,1-1 0,1 0 1,-1 1-1,0-1 1,0 0-1,0 0-10,-4-1 0,0 0 0,-1-1 0,1 0 1,2 1-1,4-1-2,-9-1 1,5 0 0,-1 0 4,4-1 1,-2 1-1,2-1 1,2 1 297,3 0 0,3 0 0,0-1-352,-6 0 0,0-1 1,2 0-58,-1 2 1,2-1 762,-5-1 1,4 1-879,5 2-46,12 2 2109,2 1-2190,9 1 527,3 17-87,0-4 87,3 18 196,2 7-207,-1-6 298,-2-10 0,-1 1-324,0 12 17,-6 0 1,-2 1-151,2-14 1,0 1-2,-4 11 1,-1 0-209,1-12 1,1-2 131,-2 8 40,-2 5-50,9-18-85,0 1 182,4-9 51,1-1 176,6-6-181,1-1-26,7-1-56,3-3-726,11-3 0,4-1 281,-10 2 0,0 1-174,3-1 0,2-1 0,0 1 586,0 2 1,-1 1 0,-3 0-1,-5 0 1,-2 1 0,8 0 0,-1 0-1</inkml:trace>
  <inkml:trace contextRef="#ctx0" brushRef="#br0" timeOffset="70307">24470 6850 10606,'6'2'2150,"0"-1"-1374,-6-1 1417,0 0-1972,22 5-185,-13 0-39,21 9-83,-16 3 91,-1 1 40,-3 2 28,-5-3-12,-3 0-7,-3 1 16,-4 2 8,-6 1-47,-7-1 0,-4 0-1277,-5 4 1248,4-4 1,1-2 3,0-3-12,1-2-47,10-5-148,1-1-12,10-4 353,3 0-25,5 0 1326,5 1-1348,18 1-32,-1-2-61,-9-1 0,3-1-88,6 0 0,3-1-1162,4-1 0,0-1 672,1 1 0,0-1 578,-5-1 0,2-1 0,-6 0 0,4 0 0,-11 1 0,1-1 0</inkml:trace>
  <inkml:trace contextRef="#ctx0" brushRef="#br0" timeOffset="78161">24484 6878 10242,'0'7'1363,"1"-2"-1172,-1-5-231,21-2 85,-11 2 20,16-1-65,-17 1 336,3 0-202,-5 0 56,3 2-190,-7 0-16,2 1-105,4 8 183,-2-3-54,4 6 76,-6-3-22,-1 7-99,-2-4-7,-8 12 469,0-12 27,-13 9-399,5-11 20,-6 2-112,-7 0 39,7-3 2,-7 2 130,8 0-194,10-7 62,0 1 9,11-5 55,3 1 71,6-1-91,7 1 46,6-2-155,9-2 1,4-1-152,-13 0 0,1 0-715,1-1 0,4 0 1,-4 0 291,-2-1 1,0-1 638,16-2 0,-2-1 0,-4 2 0,-9 1 0,0 0 0</inkml:trace>
  <inkml:trace contextRef="#ctx0" brushRef="#br0" timeOffset="93446">24668 7473 4318,'-5'-2'2822,"2"0"454,3 2-2639,-37 13 69,21-10-2260,-7 5 0,-1-3 2966,-4-10-992,4-2 474,-10-6-505,9-1-44,-3-3-183,-1-5-162,-2-1-41,15 10 1,0-3 7,-3-3 0,-2-3 1,1 0-30,0-7 1,0-1-277,3 6 1,0-1-1,3 1 139,4-4 1,4 0-21,7-3 1,4 0 146,1 7 1,1 0-383,2-7 1,7 0 330,10 4 1,8 1 0,-2 2 122,-4 4 0,2 1 0,-4 3 0,3-2 0,1 2 0,-4 4 50,5 3 1,-2 4-12,3 1 1,-1 0 52,0 1 1,1 3-9,3 7 0,3 5 0,-3 5 40,-4 6 0,-4 6 1,1-1-138,3-2 1,0 0-1,-6 4 157,-9 1 0,-5 4 1,-2 0-1,-5-3 45,-2 1 0,-8-1 240,-2-4 1,-4 3 0,-3 0 0,0-5-212,-4-2 1,-3-4-1,0 0-186,-3 4 1,-2 1 0,-1-3-33,-7-2 0,0-5-34,9-6 1,0-2-193,-3-1 1,0-1-460,6-1 1,-1 0 196,-3-2 1,-1-1-1152,-8-2 1,0-3 1225,2-5 0,1 0 0,3 4 0,3 0 1,-5-11-1</inkml:trace>
  <inkml:trace contextRef="#ctx0" brushRef="#br0" timeOffset="108881">24399 7501 11028,'-6'-1'3276,"1"-1"-1830,5 2-1166,71-6-1919,-47 4 1,2 0 1042,9-2 0,7 0 0,1 0 1,-3 0 283,-7 1 0,-2 1 0,2-2 260,0 1 1,2 0 0,0-1 0,-1 1-77,0 0 0,-1 0 1,-1-1-69,1 1 0,-1 0 0,0 0-307,-1-1 1,0 1 0,-1 0-26,-2-1 1,-1 1 0,1-1 527,3-1 0,1-1 0,-5 1 0,-4 2 0,-2-1 0,1-1 0,0 0 0</inkml:trace>
  <inkml:trace contextRef="#ctx0" brushRef="#br0" timeOffset="111018">10841 13205 8108,'-2'-6'1232,"1"1"-508,-20 3 0,-7 4 65,1-2-430,1-1 1,-6 1-1,3-1-1036,7 0 1,0-1 820,-9 0 1,0-1 9,4 1 0,1-1 31,-3-1 0,-1 1-580,-1-2 0,-3 0 597,2-1 1,-4-1-1,-2-3-170,8 2 1,-2-2-1,-1-1 1,1-1 0,1 1-562,-3 0 1,1 0 0,1-1 0,-1 0 493,2-1 1,-1-1 0,0 0 0,2-1 0,2 1-44,-2-2 1,4-1 0,0-1-610,3-1 0,2-1 0,-1-1 618,-2-1 1,0-1 0,2-1-68,3-1 1,3 0 0,-1-2 156,0 0 1,1-1-1,0 0-9,3-1 0,0 0 1,1 0 2,2 0 0,2-1 0,0 1-193,3-1 1,0 1 0,2 0 183,1 0 1,1 0 0,3 1-7,0 1 0,3-1 0,3 0-23,4 0 1,3-2-1,2 1 1,0 2 22,3-2 0,2 1 0,4 0 18,-2 6 0,3-2 0,2 0 1,2 1-1,-1 0 0,-1 4-18,3-2 0,-1 3 0,1 1 0,4-1-6,-7 5 0,3-1 1,2 0-1,2-1 1,0 1-1,-1 1 1,-1 1-1,-3 1-11,6-1 1,-2 1 0,-1 2 0,1 0 0,2 0-60,-4 1 1,1 0-1,2 0 1,-1 1 0,1 0-1,-2 0 1,-1 2 49,3 0 1,-1 2 0,-1 0 0,0 1 0,0 1 12,-1 1 1,1 0 0,0 2 0,0 0 0,-1 1-15,0 0 0,-1 2 0,0 0 0,0 1 0,-1 1 6,7 4 1,-1 2 0,0 1 0,-2 2 8,-1 1 1,-1 1 0,-1 2 0,-2 2 11,-1 0 0,-1 2 0,-2 1 0,-1 4 12,-6-2 0,-1 3 0,-1 2 0,0 0 1,-2 0-1,-1-1-12,1 7 0,-2-1 0,-1 0 0,-1 2 0,-2-6 0,0 0 0,-1 2 0,-1 1 0,-3-1 0,-3-1 63,-3 0 1,-4 0-1,-2 0 1,-1 0-1,-1-2 1,1-1 50,-2 7 1,-1-3 0,-1 0 0,-4 2 26,1-7 0,-3 1 0,-2 2 1,-1-1-1,-1 0 0,1-3 0,0-3 34,-3 3 1,0-4 0,-2-1 0,-3 1-127,5-5 0,-4 1 0,-1 0 0,-1 0 1,0-1-1,1-2 0,2-2-49,-7 2 0,2-3 0,0-2 0,-1 1-78,2-1 1,-1 1 0,-1-1 0,0 0 0,-1-3-403,-2-1 1,-1-2 0,-1-1-1,2-1 1,1-1-309,1 1 0,3 0 1,-1-2-1,-3 0 788,-1-2 0,-4-1 0,-2 0 0,0-1 0,4 0 0,6 0 0,2 0 0,4 0 0,0-1 0,-9-2 0,0-1 0,1 1 0</inkml:trace>
  <inkml:trace contextRef="#ctx0" brushRef="#br0" timeOffset="115902">10940 13162 8629,'-9'0'1092,"2"0"-1913,7 0 365,0 0 1733,69-11-2750,-47 8 1,0 1 1574,11-2 1,5-1 0,-3 1 56,0 1 1,-1 2-47,5-1 1,1 0-59,-11 1 0,1 0 0,0 0-54,2 0 0,1 0 0,0-1-1,0 1 0,2 0 0,3 0-46,-5 0 0,5 0 0,2 0 1,0 0-1,-1 0 0,-3 0-423,2-1 0,-3 2 0,1-1 0,4 0 464,-8 0 1,4 0-1,2 0 1,2 0-1,-1 0 1,-1 0-1,-2 0 1,-4 1-423,5-1 0,-4 1 0,-1 0 1,3-1 411,-1 1 0,2-1 1,1 1-1,-2 0 1,-3 0-223,5 0 0,-3 0 1,0 1 148,1-1 0,1 1 0,0 0-390,3 1 0,1 1 0,-2-1 198,-9 0 0,-1 1 0,0-1 85,3 1 1,-1 0 0,-4 1 194,9 5 0,-17-5 0,-8 1 0</inkml:trace>
  <inkml:trace contextRef="#ctx0" brushRef="#br0" timeOffset="116156">10614 13247 11742,'-5'0'163,"1"0"-331,21-1 0,11-1 437,11-1-887,-12 1 0,4-1 1,5 0-1,1 1 773,-4-1 0,4 0 0,1 0 0,1 0 0,-1-1 0,-1 2-572,1-1 0,0 0 0,-1 0 0,2 0 0,1 0 417,-4 0 0,2 0 0,2 0 0,0 1 0,-1-1 0,-2 0 0,-2 1-170,0 0 0,-2 1 0,-1-1 0,0 1 0,0-1 159,2 1 0,0 0 1,-1-1-1,1 1 1,0 0-260,0 0 0,0 0 1,-1 0-1,1 0 1,0 0 224,-1 1 0,-1-1 0,1 0 1,0 1-1,2 0-122,0-1 1,2 1-1,1 0 1,0 0-1,-1-1 1,-2 1 16,6 0 0,-3 0 0,0 0 0,1 0 32,-2 0 0,2 0 0,0 1 0,-2-1 0,-3 0-182,2 1 0,-4 0 1,-1 0-340,7 0 1,-2 2 700,5 1 0,-5 0 1,-6 0-1,6 2 0</inkml:trace>
  <inkml:trace contextRef="#ctx0" brushRef="#br0" timeOffset="120887">5166 9327 10748,'4'0'1952,"0"1"-291,-4-1-1465,4-1 101,0 1 380,12 2-483,-13 0 10,17 2 177,-10 3-233,9-2-50,-2 3-61,0-1-39,3 1 1,1 0 1,9 2-203,-7-1 1,2 0 205,-2-3 0,-1 0-2120,14 4 2234,-11-3 1,0-1-29,-6-1 1,1-1-507,8 0 1,4 1-1,-2-1 448,0-1 0,1 1-30,2-1 1,3 1 0,-3-1 2,-1-1 1,-2-1-5,2 1 0,1 0 1,1 0 1,0 0-4,1 0 1,1-1-2,-1 1 0,3 0-12,-4-2 0,4 1 1,1 0-1,-4 0 14,-5-1 0,-2 1 1,2-1 0,6 1 0,3-1 0,1 1 0,-3-1 0,0 0 0,-2-1 0,-1 1-671,-4-1 0,-1 0 1,2 0 671,4 0 0,2 0 0,-2-1-1,0 0 0,1-1-257,-6 0 1,3 0 0,0 0 0,-3 0 237,9-1 1,1 0 7,-1 0 0,3-1 0,-5 0 6,-6 2 1,-4-1 3,2 0 0,-1 0 2,0 0 0,-1-1 208,0 1 1,0 0-180,10-3 1,2-1-14,-12 2 0,1 0 0,-1 0 0,0-1 1,0 1 0,0-1-14,13-4 0,-4 0-75,-8 2 1,-2 0 96,1-1 1,0 0 131,-1 0 1,1 0-141,-1-1 0,-1-1-15,0 2 0,0-2 11,1-2 0,3-2 0,-2 1 14,5-4 0,0-1-17,-7 4 0,0 0 0,-1 0 20,-1-3 0,-2 2 11,6-11 109,-2-2-147,-8 6 1,-1-2 30,2-3 0,-1-1 12,0 0 1,-1-1-48,-1 0 0,-2 2 4,-4 7 0,-1 0 0,0 0 1,-1 0 89,0-1 0,-2 1-78,1 0 1,-2-2 73,1-7 1,-1-3-87,-2-1 0,0-1 456,0 1 1,-1 0-461,-2 1 0,0 2-2,-1 9 1,0 1 0,-1-1 0,0 1 1,-1-1 0,0 1 16,0 0 1,0 1 4,0 1 0,-1-1 38,-5-11 0,-2-1 142,1 7 1,-1 0-78,-2-5 1,0 2-107,1 9 0,0 2-221,-8-6 203,-3 1 425,4 8 0,-2-1-421,-4 0 0,-1 0 723,-1-1 1,0 2-731,0 0 0,-1 1 1,7 4 1,1 1-8,-2 0 1,1 0-729,-2 0 1,1 0 736,-2 0 0,1 0-2,-1 1 1,-1-1 161,1 1 0,-2-1-158,2 1 1,-2 0 0,0 1-903,-4-3 1,-1 1 890,5 2 1,-2-1 0,2 0-9,-4 1 0,0-1-157,1 1 0,-2 0 1,1 1 150,-5-2 1,-2 1 255,8 1 0,-3 0 0,-2 0 1,1 0-244,-4 1 0,0 0 0,0 0 1,1 0-237,5 1 1,1 0 0,0 0 0,0 0 245,-6 0 0,-2 0 0,2 0 0,4 1-5,-7-1 1,3 1-42,0 0 0,-1 1 46,3-1 0,-3 1 10,5 0 0,-2 0 1,0 0-49,-2 0 1,0 1 0,0-1 4,0 1 0,0-1 1,0 1 30,1 0 0,1 0 0,2 0 180,-3 0 0,0 1-257,2 0 1,-2 0-1,1 0 54,-5 1 0,1 0-264,4 0 0,0-1 0,2 2 328,-2 0 0,1 1-48,5 0 0,-3 1 0,-1-1 0,4 1-32,-10 1 0,0 0 24,1 0 0,-3 1 0,2 0 167,10 0 1,1 0-1,1-1-116,-5 2 0,-1 1 18,-1 0 0,-3 2 0,0 1-75,8-2 1,-1 2 0,1 0 0,0-1 10,-4 2 1,2-1 0,-2 1 150,5 0 1,-2 0 0,2 0-1,2-1-143,-5 3 0,3 0-16,-2 0 1,2 1 17,0 0 1,0 0-2,2 0 0,1 0 736,1-1 0,0 1-773,-6 6 1,1 0 111,7-5 1,1 1-97,-6 4 1,2 0 23,9-5 0,0 0-27,-5 8 0,0 1 27,5-6 0,1 1-18,-5 7 0,1-1 1,7-6 0,-1 0-15,0 5 1,-1 3-1,1-1 5,0-1 1,1 0 26,0 0 0,-1 2 0,2 0-7,1 6 0,1-2 5,3-6 1,0 0-30,-2 8 1,2 1 30,3-12 0,0 2 6,1 5 1,1 2-1,0-1-5,-1-1 1,1 0 0,1-1 1,-1 4 0,2-3 59,1 6 0,1-3-186,-1-7 0,1 0 124,2 7 0,1 0 4,-2-12 1,2 1 48,7 15 0,1 1-32,-4-15 0,1 1 49,5 11 0,3-1-42,0-9 0,1-4-10,-7-4 1,0 0-15,13 4 0,0-2 0,-10-6 0,2 0 77,10 0 0,5 1 1,-2-1-57,-2-1 0,1 0 68,1 0 1,3 0 0,-3-1-72,-1-3 1,-1-2 2,2 1 1,1-1 4,-3-1 1,2 0-10,6 0 0,0-1-20,-4-1 1,2 0 5,0-1 1,4 0 0,1-1 0,-4 0-7,-4 0 0,-3 0 0,2 0-2,4 0 0,2 0 0,0 0 1,-2-1-13,2 0 1,-1 0 0,-3 0-631,-5 0 1,-2 0 0,1 0 640,7 0 0,1 0 0,-2 0-29,1 0 1,1 0-230,-6 0 0,4-1 0,0 1 0,-4-1 191,11 1 1,-1-1-19,0 0 0,3 0 0,-5-1-57,-6 1 0,-4-1-165,0 1 0,0-1 10,-1 0 1,-1 0 113,-2 0 0,1 0-1344,4 0 0,0-2 1529,-5 1 0,-2 0 0,15-2 0,-19 2 0</inkml:trace>
  <inkml:trace contextRef="#ctx0" brushRef="#br0" timeOffset="121987">9680 8039 3895,'7'4'1153,"-1"0"1437,-6-4-2245,-7 33-74,4-10 40,-1 3 0,0 2-306,3 10-7,1-1 1,2 1 0,-1-14 0,0-1 1,1 13 0,1-2-9,0-3-44,-1-3 53,-2-6 0,1-4 890,-2-3-764,-2-7-358,-1-2 2398,-2-4-2463,-1-4 70,-2-1 191,-8-3 717,11-3-681,-11-1 191,-1-10 10,1 7-128,-9-4 8,12 14 180,-1 1-88,1 6-47,-1 2 163,-5 15-37,3 6-433,1 1 181,6-2-73,8-11 73,1 0 42,4-3 12,3-2 164,14-2 132,14-4-109,4-6-1373,-16-1 1,0-2 1131,15-8-14,-18 6 0,0-1-492,1-1 1,-1 0 407,-1 1 0,0-1-594,16-8 692,-7 2 0,-2 0 0,-3 4 0,13-10 0</inkml:trace>
  <inkml:trace contextRef="#ctx0" brushRef="#br0" timeOffset="122809">9411 8902 12672,'5'4'672,"14"-7"1,6-3-561,0 1 0,0-1-1751,12-3 1,1 0 415,-1 2 1,-1 1 1194,-8 1 0,3 1-454,3 1 1,4 1 0,-3 0 178,-3 0 0,0 0 215,-1 1 0,2 0 0,-6 1-1102,2 3-1980,-14 9 2238,-16 0 754,-12 1 0,-7-1 333,-8 1 1,-4-2 458,0 1 0,-1 0-363,-3-1 0,0-1 205,9-3 0,1 0 51,0-1 0,0 1 21,1-1 0,1 1 12,1-1 0,1 1-51,2-1 0,1-1 1149,-1 3 0,2-1-1181,0 0 641,4 3-874,22-6 370,22 3-471,4-2-275,-10-3 0,4 0 1,0-1 127,1-2 1,1 0 0,0-1-163,0 1 0,1-1 1,0 0-111,0-1 0,0-1 0,-2 1-350,1-2 1,0 0-994,4-1 1,0 0 982,-11 0 1,-1 1-1,15-4 1,-25 5 0</inkml:trace>
  <inkml:trace contextRef="#ctx0" brushRef="#br0" timeOffset="123372">9114 8676 12546,'2'2'2857,"-1"1"-2436,-19-4 0,-9-2-415,5 2-617,-8-2 0,-1 2 611,3 1-3,-1-1 0,0 1-193,-8-1 157,9 1 0,0-1-112,2 0 151,3 0-70,4 0 413,4 0-771,2-1 77,7 1-1442,2-2 654,9 1 21,4-2-158,6 0 635,5-3-535,0 1 914,7-3 1,-16 5 0,3 0 0</inkml:trace>
  <inkml:trace contextRef="#ctx0" brushRef="#br0" timeOffset="123638">8944 8520 11266,'-2'-5'2776,"1"1"-1701,1 4-753,-48 10-199,26-2-1487,-8 0 0,-1 2 1565,7 6 4,-1 1-29,0 1-33,2-2-82,3-2 278,-1 0-330,8-3-60,2-3-44,8-3-118,3-3 213,3 1 2141,3 2-2018,14 7-3022,9 3 2837,3 2 9,3 0-344,-9-5 262,0 0-442,-6-1-232,9 1-314,-10 0 691,-1-4 1,0 0 0,-4 0 0,4 3-1</inkml:trace>
  <inkml:trace contextRef="#ctx0" brushRef="#br0" timeOffset="141460">9015 8633 11272,'3'4'1775,"-1"-1"525,-2-3-797,6-3-1002,-5 2-142,2-2-230,-15 3-85,5 1-44,-13 1-114,4 1 104,-4 0 0,-3 1-46,-4 1 0,-1 2-1583,0-2 1,0 1 1440,1 1 1,1 0 174,5-3 1,2 0-767,-5 3 700,-4-1-183,15-2-682,-4 0-1253,6-3 297,3 0 1898,6-2 12,4-8 0,-2 6 0,2-6 0</inkml:trace>
  <inkml:trace contextRef="#ctx0" brushRef="#br0" timeOffset="141743">8888 8478 13145,'0'3'2322,"1"0"-407,-1-3-1786,-48 20-2682,23-5 2578,-6 1 1,-2 2 44,12 0 0,2 0-70,1-4 0,1 0 387,2 4 1,1-1-553,-10 8 582,19-4-417,-4-5-70,7-1 33,3-8 1401,1 3-1370,8 6 6,7 5 0,2 2-42,7-1-574,-2-5 611,5-2-233,4-1-87,4-2-1314,1-7 1,1-1 1547,-11-5 0,0 0 0,4 3 0,-3-2 0,-6-6 0</inkml:trace>
  <inkml:trace contextRef="#ctx0" brushRef="#br0" timeOffset="151082">10289 10756 9785,'-2'-7'1092,"0"1"-610,2 6 1781,0 0-2171,-21-1-92,15 0-5,-15-1-15,22 2 20,2 0 81,3 0 29,15 0-68,2-1-716,6 0 1,2-1 673,-7 0 0,1-1-746,11-1 1,2 0 720,-5-1 0,0 0 25,3 0 0,2-1 2,-12 2 1,1-1 0,3 1-15,2-1 1,3 0 0,2 1 0,0-1 0,-4 1-774,5-1 0,-3 1 0,3 0 758,-5 0 0,3 0 0,1 1 0,-2-1 0,-5 2-36,12 0 0,-6 1-86,-2 0 1,-1 1-901,3 2 1,-3 0-134,1 2 1182,1 11 0,-33-9 0,0 4 0</inkml:trace>
  <inkml:trace contextRef="#ctx0" brushRef="#br0" timeOffset="151301">10728 10827 6437,'3'6'3211,"0"-1"-2783,-3-5-8,37-2-1227,-17-1 1,3-1 1010,9 1 0,3-2-109,-5 1 1,2-2-1,-2 1-95,1 0 0,2 0-168,1 0 0,5 0 0,2 0 0,-6 0-287,5 1 0,-1 0 99,-10 1 1,4 0-1,-2 0 1,-3 1-534,-1 0 0,-4 1 889,3 0 0,-3 1 0,-1-1 0,-3 1 0</inkml:trace>
  <inkml:trace contextRef="#ctx0" brushRef="#br0" timeOffset="151546">10515 10954 10219,'3'3'647,"-2"0"-647,20-4 0,8-3-454,9 0 641,-12 1 1,5 0 0,-1 0-1823,5-1 1,0-1 1721,-9 2 1,0 0 0,3-1-69,4 0 0,3-1 0,1 0 0,-2 0-402,4 0 0,-1-1 0,3 1 348,-8 0 0,4 0 0,1 0 0,1 0 0,-1 0 0,-4 0-158,1 1 1,-3-1-1,0 1 1,4 0 192,-2 0 0,4 0 0,3 0 0,0 0 0,-1 0 0,-4 0 0,-5 1 0,1 0 0,-5 0 0,2 0 0,5 0 0,0 1 0,0-1 0,0 0 0</inkml:trace>
  <inkml:trace contextRef="#ctx0" brushRef="#br0" timeOffset="151930">12638 10700 8376,'32'-2'539,"0"0"1,-10 1 0,2-1-1113,7-2 0,4-2 0,-1 0 822,4 1 0,-1 0-126,-9 1 1,0 0-1,3 1-29,3 0 1,3-1 0,1 1-1,-1 0-531,2 0 0,-1 0 0,4 0 395,-10 1 0,3 0 0,2 0 0,0 0 0,-1 1 0,-4-1-268,1 1 0,-3 1 0,-1-1 1,1 0 52,7 0 1,1 1 0,-1-1 0,-2 1-265,-2 0 0,-1 1 1,-2 0-747,8 0 0,-2 0 467,-1 1 1,-1 0 917,-7 1 0,-3 0 0,0 0 0,-7 0 0</inkml:trace>
  <inkml:trace contextRef="#ctx0" brushRef="#br0" timeOffset="152131">13006 10827 10158,'-2'-4'2063,"0"1"139,2 3-2032,64 4-990,-31-5 1,4 0 0,3 0 0,-1 0 530,-2 1 1,0 0 0,1-1-1,2 1 109,-7-1 1,1-1-1,2 1 1,-1-1-1,0 0 1,-4 1 150,4-1 0,-3-1 1,-1 1-1,1 0-36,1 0 1,-1 0-1,1 0 1,2 0-372,1 0 0,2 0 0,1 1 1,-2-1-1,-1 1-318,-1-1 0,-2 1 0,0 0 0,1 0-50,5 0 1,2 0-1,-2 0 1,-3 1 759,-4-1 1,-2 1 0,-5 0-1,-3 0 1,-3 0 0,13 0 0</inkml:trace>
  <inkml:trace contextRef="#ctx0" brushRef="#br0" timeOffset="153764">27724 2859 4092,'-22'-30'481,"1"-1"1,-1 1-1,4-1 1,3 0 0,0-3-428,3-1 1,1-3-1,1-1 1,3 1-505,2 6 1,1 2 0,2-2 0,1-2 636,1 2 0,1-3 0,1-2 1,0-1-1,2 1 0,0 1 1,0 4-345,4-9 1,1 5 0,2 0 0,1-2 202,-1 6 1,0-2 0,2 0-1,0 1 1,1 1 0,1 2-127,5-4 1,2 3-1,2 1 1,0 1 117,2-1 1,2 1-1,1 1 1,1 1-182,-5 5 1,1 1 0,0 1-1,3 0 1,2 0 174,0 2 0,4 0 0,1 0 0,2 1 0,0 0 0,-1 0 0,-2 2-42,0 0 0,-2 1 0,-1 1 0,1 0 0,2 1 1,3 0-4,-4 1 1,2 0 0,1 0-1,2 1 1,1-1 0,1 1-1,0 1 1,0 1 0,0 1-1,0 2-32,-3 2 1,1 1 0,0 1 0,1 2-1,0 0 1,0 1 0,0 0 0,-1 1 0,0-1-1,0 0 1,-2 0 15,4 0 1,-1-1 0,-1 1 0,0-1-1,0 1 1,-1 1 0,1 0 0,-1 2-1,1 1 16,-1 0 0,2 0 1,0 1-1,0 0 1,0 2-1,-1 0 1,-1 2-1,-2 1 1,-3 2-1,-2 2-30,3 5 0,-4 3 0,-2 3 1,-2 0-1,-1 2 0,-2-1 1,0-1-52,3 5 1,-3-2 0,-1 1 0,-1 2-1,-2 4 2,-5-6 0,-1 3 0,0 2 0,-1 2 0,-1 1 0,-1-1 0,-2 0 0,-1-2 0,-1-2 41,-2 2 0,-3-1 0,-1-2 1,-2 0-1,0 1 0,-1 1 25,0 3 0,-1 1 0,0 1 0,-2 1 0,0-2 0,-1 0 0,-2-4 26,-2 4 0,-2-2 0,-1-2 0,0 0 0,-2-1 80,0 1 0,0-2 0,-2 1 1,1-2-1,-2 0 149,1-1 0,-1-1 0,0-1 0,-1 0 0,-3 0 234,-2-1 1,-2 0-1,-2 0 1,0-1-1,0-1 1,1-1-230,1-2 1,1-2 0,0 0 0,-2-1 0,-3 0-33,3-3 0,-3 0 0,-2 1 0,-1 0 0,0-1 0,0-1 0,1-2 0,3-1-103,-4 1 1,1-3 0,2-1 0,-1-1-1,-3 1-86,-1 0 0,-3 0 0,0 0 0,-1-1 1,2 0-1,1-2 52,-4 1 0,3-2 0,0-1 0,-1 0-65,6-2 0,0 0 0,-1 0 0,1-1 0,-1 0-12,-6 1 1,0-1 0,0 0 0,0-2-56,2 0 0,0 0 0,0-2 0,0 0-77,-1 0 0,-1-1 0,0 0 0,2-2 49,3 0 1,1 0-1,-1-2 1,-1-2-108,6 1 1,-2-1-1,0-1 1,-1-2-1,1-2 1,0-2-268,1-2 1,0-4 0,0-2 0,1-1 0,0 0 0,0 0 0,1 1 245,-1 0 1,1 1 0,0 0 0,1 0 0,1-2 0,1-1-71,2-1 0,-1-2 0,2-1 1,0 0-1,2-2 0,2 1 1,2 0 292,2-1 0,3-2 0,2 0 0,2 1 0,-1 2 0,1 3 0,-2-4 0,0 3 0,1-1 0,2 0 0,1 1 0,-1-1 0,0 0 0</inkml:trace>
  <inkml:trace contextRef="#ctx0" brushRef="#br0" timeOffset="154134">25276 1755 12112,'-10'29'405,"0"0"0,0 0 0,0 0 0,2 2 0,-2 0-1225,-2 3 1,-3 6 0,0 0 0,3-6 203,2 0 0,2-4 337,0 0 1,1 0-102,2-3 1,1-1-1260,1 5 1,1-3 1051,4 9 1,-2-5-1,3-23 1</inkml:trace>
  <inkml:trace contextRef="#ctx0" brushRef="#br0" timeOffset="154331">25998 1755 8950,'-21'28'339,"0"0"1,1 0-1,-2 0 1,1 0-1,0-1-198,4-6 0,0 0 0,-1 1-32,-3 2 1,-1 1 0,-1 0 0,1 0-413,-1 0 1,0 0 0,0 1 302,0-2 0,-1 2 0,0-1 0,1-2-176,0 1 0,1-2 0,1 0-10,-1 0 0,0 1 1,0-1-94,1 0 0,1-1 0,-1 2-814,-5 7 1,-1 2 0,2-2-547,0 0 1,1 1 1283,2-3 1,0 2 0,5-6-1,0 0 1,1-1 0</inkml:trace>
  <inkml:trace contextRef="#ctx0" brushRef="#br0" timeOffset="154965">25602 2562 13235,'1'3'1770,"-1"1"599,0-4-2490,-6 0-198,-1 2 232,-4-1 17,2 1-81,2-1-210,0 0 325,0 0-15,1-1-162,2 0-151,0 0-98,2 0-991,0 0 1442,2-1-306,0 0-531,0-1-1188,2-2 1288,2 2 85,2-4 234,4-1 418,-2 2 11,3-1 137,-6 3 429,-1 1 420,-3 1 2290,0 0-1621,-1-1-1949,0 1 238,0-2 28,2 1 36,1 0 90,6-1-106,8-1 70,-4 1 260,1 0 308,-12 3-462,-3 1-202,-1 0 17,-10 2-19,11 2 11,-10 2-188,3 10 85,-2 2 1,-2 0 93,-6 9-340,5-3 1,1-2 90,2-2-22,-5 6-42,3-8-2600,-1-1 2407,-1 0-130,2-1-271,1-3-72,2-1-849,2-4 202,3-3 1660,1-2 0,3-3 0,0-1 0</inkml:trace>
  <inkml:trace contextRef="#ctx0" brushRef="#br0" timeOffset="155303">25871 2392 12546,'10'4'3036,"-2"-2"-2496,-8-2-109,39-11-705,-8 7 0,2 0-227,-1-2 1,1 1 371,7 7 0,-5 5-1250,-13 8 1371,-2 10-1153,-19-4 0,-6 0 1505,-10 13-164,2-9 1,-3-1-434,-1-5 0,-3-1 400,-1 0 0,0-1 60,-1 0 1,-1 0 145,-7 3 0,0-1-258,10-5 0,0-1-91,-5 4 0,3-1-185,8-2 85,3-1 915,18-5-595,7 0 98,8 0 824,-1-4 0,3 0-868,0-2 1,1 0-150,10 1 0,4-3-173,-11-1 1,1-1-1,2 0 1,3-2-504,-3 0 1,3 0 0,2-1 0,0 0 0,-1-1 0,-2 1 218,6 0 0,-2-1 0,0 0 1,0 0-1,5-1 0,2-1 1,-4 1-1,-9 0 0,0 0 1</inkml:trace>
  <inkml:trace contextRef="#ctx0" brushRef="#br0" timeOffset="158099">10813 10657 7283,'31'-1'280,"0"0"1,0 0 0,2 0-1,0 0 1,0-1-164,0-1 1,-1 0 0,2 0 9,-6 0 1,1 1-1,2-1 1,2 1-619,-1-1 1,2 1-1,2-1 1,1 1 0,-1-1-1,-2 1 518,1-1 1,-1 1-1,-1 0 1,2 0 0,0 0-159,2-1 1,2 1 0,1-1-1,0 1 1,-1 0 0,-2 0 124,-2 0 0,-2 0 1,-1 0-1,0 1 1,1-1-63,-1 1 0,1-1 0,-1 1 0,1-1 0,-1 1 54,7 0 0,1 0 0,-1-1 0,0 1-216,-2 1 1,0-1 0,-1 0-1,0 1 167,-2 0 0,-2-1 0,1 1 0,2 1-593,-1 1 1,3 0-1,-1 1 1,0 1 0,-4 0 574,4 1 1,-3 0 0,0 1-1,6-1 1,1 1 0,-10 0 0,-6 6-1</inkml:trace>
  <inkml:trace contextRef="#ctx0" brushRef="#br0" timeOffset="158306">10656 10827 5934,'-30'-1'819,"-1"0"0,0 0 0,-11 0 0,8 0 1936,14 0-2755,10-2 181,23 1 0,18-1 0,11 0 0,1 0 0,-6 0-1274,-1 0 1,-2 0 0,6 0 946,-9 0 1,5 1 0,3-1 0,2 0 0,2 0 0,0 0 0,-1 0 0,-3 1 0,-3-1 101,6 0 1,-2 1-1,-3 0 1,2-1 0,2 1 30,-9 0 1,0 0 0,1-1 0,1 1-1,1 0 1,1 0 0,3 0 0,1 0-207,-7 1 1,3-1-1,2 1 1,1 0-1,2 0 1,1-1-1,0 1 1,1 0-1,-1 0 1,0 0 0,-2 0-1,0 0 1,-3 0-1,-1 1 1,-3-1-251,10-1 1,-4 1 0,-3 0 0,0 0 0,0 0 0,2 0 0,5 1 393,-8-1 0,3 0 1,3 1-1,2-1 0,2 1 1,1-1-1,-1 1 0,0-1 1,-2 1-1,-2 0 1,-4-1-1,-3 1 0,-4 0 1,-6 0-1,18 1 0,-9 0 1,-1 1-1,0 0 1</inkml:trace>
  <inkml:trace contextRef="#ctx0" brushRef="#br0" timeOffset="158499">11350 10912 14700,'39'-3'-142,"-1"1"0,1 0 0,0-1 0,1 1 0,0-1 0,-1 0 0,1 1-678,-5-1 1,1 0 0,-1 1 0,1-1 403,-5 0 0,-1 1 1,1 0-1,2-1 1,3 0 314,-3 1 0,1 0 0,3-1 0,2 1 0,0-1 0,1 1 1,0-1-1,-1 1 0,-1 0 54,-1 1 1,-1 0 0,1 0 0,-1 0 0,0 0 0,0 0 0,0 0 0,-1 0-1,1 0 1,1-1 0,1 0 0,0 0 0,0 1 0,-1-1 0,-1 0 0,-2 1 0,0 0-1,2 1 1,1 0 0,0 0 0,0 0 0,-1 0 0</inkml:trace>
  <inkml:trace contextRef="#ctx0" brushRef="#br0" timeOffset="160966">18567 10869 7823,'-29'-9'19,"0"0"0,0 0 0,0 0 1,0 0-1,0 0 0,-1-1 1,-1-1-652,1-1 0,-3 0 1,1-2-1,-1 1 0,3 0 707,-3-1 1,3 0 0,-1 0 0,-1 0-81,-1-2 0,-2 0 0,-1-1 1,2 0-1,3 0 111,2 1 0,3 0 1,2-1-1,-1-1 32,-5-4 1,1-1 0,1-4-119,6-1 0,1-4 1,2-1-1,2 1 37,1-1 0,3-1 0,3-3-5,6 6 1,2-3 0,1-2 0,2 0 0,1 1 0,2 3-241,4-4 1,2 4 0,2 0 0,2-2 176,-1 4 0,1-1 0,1-1 1,1 0-1,1 2 0,0 1 11,4 1 0,0 1 0,2 1 0,0 1 0,1-1 34,3-1 0,0 1 1,2 0-1,0 0 0,2 1 56,-4 3 0,0 1 0,2 0 0,0 0 0,0 1 1,1 0-28,2 0 1,1 1 0,0-1 0,1 1 0,0 1 0,0 0-82,-2 2 1,-1 1 0,2 0 0,-1 1 0,1 0-1,0 0 1,1 1 55,0-1 0,0 1 1,-1 0-1,2 1 1,1 0-1,3 0 1,3 1-29,-12 3 0,3 0 0,1 1 0,2-1 0,0 1 0,2 0 0,1 0 0,0 0 0,1 1 1,0-1-1,1 2 0,0-1 0,0 1 0,-1 1 0,0-1-3,-3 2 1,1 0-1,0 1 1,0 0-1,0 1 1,1 0-1,0 0 1,1 0-1,-1 1 1,1-1-1,-1 1 1,1 0-1,-1 0 1,1 0-1,0 0 1,-1-1-1,0 1 1,0-1-5,0 0 0,0-1 1,-1 1-1,1-1 1,-1 0-1,1 0 0,-1 0 1,0 1-1,1-1 1,-1 0-1,1 1 1,0 0-1,0 1 0,0-1 1,0 2-1,0 0 1,1 0-1,0 1-3,-3 1 0,1 0 0,1 0 0,1 1 0,0 0 0,0 1 1,1 0-1,0 1 0,-1-1 0,1 1 0,-1 0 0,0 0 1,0 1-1,-2-1 0,0 1 0,0 0 0,-2 0 0,-1-1 1,-1 1-1,-1 0 0,-2-1-13,10 4 1,-2-1 0,-3 1-1,-1-1 1,-1 1 0,-1 0 0,0 1-1,1 0 1,0 0 0,3 1-1,-2-1 0,0 0 0,2-1 0,-1 1 0,1 0 1,1 0-1,-1 2 0,0 0 0,-1 1 0,0 2 1,-1 1-1,-1 3-65,-2 0 0,0 2 0,0 2 0,-1 1 1,1 2-1,-2 0 0,1 1 0,-1 1 0,-1-1 1,-1 1-1,-1-2 0,0 0 0,-2-2 1,-2-1 34,4 4 0,-1-2 0,-3-1 1,-1 0-1,-1 0 0,0 1 1,1 2-1,1 2 24,-2-2 0,3 2 0,1 2 0,1 1 0,0 1 0,-1 0 0,-1 1 1,-2-1-1,-3 0 0,-3-1 0,-4-1 0,-5-1-36,-6 6 1,-6-1 0,-5-1 0,-3 0 0,-3-2 0,1 0 0,1-1 54,0 5 0,-1-1 0,-1-2 0,-4 0 0,-6 2 57,5-11 0,-3 0 0,-3 2 1,-2 0-1,-2 1 0,-2 0 1,0-1-1,0-1 0,0 0 1,1-2-1,2-2 0,1-1 51,-5 2 1,3-2 0,0-3 0,1 0 0,-2-1 0,-3 0 0,-3 2 20,8-5 0,-2 1 1,-3 0-1,-2 0 1,0 1-1,-2 0 0,0-1 1,0 0-1,-1 0 1,2-1-1,0-1 0,2-1 1,1-1-1,3-1-44,-6 0 0,3-1 0,1-2 0,0-1 0,2 0 0,-2-1 1,0 0-1,-3 1-47,2 0 1,-2 0-1,-1 0 1,-1 0 0,-1-1-1,1 0 1,0 0 0,1 0-1,0-1 1,2-1-10,-1 0 0,0 0 1,1-1-1,1-1 1,0 0-1,0 0 1,-1 0-1,0 0-29,0 0 0,0 0 0,1 0 0,-1 0 0,-1-1 0,-1 0 0,-2-1 0,-3-1-74,11 1 1,-1-1 0,-2 0 0,0 0 0,-2-1 0,-1 0 0,0 0 0,-1 0 0,0-1 0,-1 0-1,1 0 1,-1 0 0,0-1 0,1 0 0,0 1 0,0-2-120,1 1 0,0-1 0,0 0 1,0 0-1,-1-1 0,1 0 0,-1 0 1,1-1-1,-1 1 0,1-1 0,-1 0 1,0 1-1,1-1 0,-1 1 0,0-1 1,1 1-1,-1-1 0,0 1 0,1 0 0,-2 1 1,1-1-1,0 0 0,0 0 0,-1 0 1,1 1-1,0-1 0,0 0 0,0 0 1,1-1-1,-1 1 0,1 0 0,1-1 1,0 0-1,0-1 65,-2 0 0,-1-1 0,-1 1 0,1-2 0,1 1 0,-1 0 0,1-1 0,1 0 0,1 0 0,0 0 0,2 1 0,1-1 0,1 0 1,1 0 127,-11-4 0,2-2 0,2 1 0,2-1 0,2 2 0,2 0 0,2 2 0,-1 0 0,3 1 0,1 1 0,0-1 0,0-2 0,-1-1 0,0 1 0,0 0 0</inkml:trace>
  <inkml:trace contextRef="#ctx0" brushRef="#br0" timeOffset="162968">9171 7671 13588,'-17'13'1291,"-5"2"-1210,-4 0-526,0-1 1,-5 2 431,-1 0 1,-3 1 0,1-1-609,6-3 1,1 1 0,-2 0 370,-2 0 1,-2 1 0,0 0 0,6-3-247,0 1 1,2-1 9,-6 2 0,2 0 486,9-4 0,3-2 0,0 1 0,0-1 0</inkml:trace>
  <inkml:trace contextRef="#ctx0" brushRef="#br0" timeOffset="163208">8817 7657 10446,'-4'-6'1344,"-14"17"0,-6 9-929,5-2 0,-2 2-1268,2-2 0,-3 2 1,2-1 955,-4 4 1,1-1-78,9-7 1,0-2-27,-10 13-221,3 2 50,11-9 957,2 1-826,19-3 40,1-6 239,15 4-199,4-6-38,-12-5 1,3-1-131,16 0 1,3-1-1372,-9-1 0,0 0 1193,1-1 1,3 0 0,1-1-769,0 0 1,1-1 0,-1 0-3,-8 1 0,0-1 0,1 0 1076,9 0 0,2-1 0,-8 1 0,3 0 0,-4-1 0</inkml:trace>
  <inkml:trace contextRef="#ctx0" brushRef="#br0" timeOffset="166884">11435 8110 11712,'5'1'2671,"-1"1"-1741,-4-2-398,-3 33-255,1-4 0,0 6 1,0-1-1371,0-3 1,0-1 0,0 3 892,1 0 1,-1 2-1,0 1 1,0-1 206,1-3 0,0 0 0,1-1 0,-1-1-150,1 1 0,-1-1 0,1 3 120,-1 2 1,1 4-1,0-1 1,0-4-13,-1 4 0,1-1-118,0-2 0,0 3 0,0-4-116,0-8 0,0-2-17,0 4 1,0 0-1230,0 2 801,0-13-1162,-1-4-1330,-12-35 2430,3 1 1364,0 0 0,-1-2-588,-3-13 0,8 16 0,-1 1 430,0-1 0,1 0 508,-6-18-26,3 6 421,1 7 1943,0 8-2166,4 10-512,0 9 599,2 22-819,2 3-793,0-5 0,1 0 541,2 17-109,0-19 0,0 1 12,4 7 1,1-1 9,-2-7 0,1-1 319,3 5 0,1-1 129,2-6 1,0-3 46,8 4 4,6-3-261,-8-12-14,1-6-65,11-17-1191,-3-5 993,-10 5 0,2-4-200,-3 0 1,-1-2-1,0 1-177,4-7 1,-1-2-666,-2 4 1,1-2 0,-1 1 496,-4 6 0,-2 0 0,1 1-184,-1-1 1,1 0 0,-1-1 475,3-9 1,1-2-1,-2 5 1,-3 6 0,0 2-1,1-7 1,0 1 0</inkml:trace>
  <inkml:trace contextRef="#ctx0" brushRef="#br0" timeOffset="195812">13388 8039 9519,'-6'-2'2618,"1"1"-2383,5 1 886,-45 15-707,24-3-292,-2 2 1,-5 4-1,5 0-124,9 2 1,2 0-422,-3 5 0,1 0 278,5 10 214,9-13-256,4-1-93,5-2 80,5-4 38,4-4-341,4-9 1,2-3-2121,8-5 2301,-5-1 1,-1-3-472,3-11 163,-1-3 48,-5-1 519,-12 7 0,-1-1-58,0-5 121,-4-4 6,-11 18 2,-1 8 130,-1 1 2115,-1 1-2225,0 2 790,-4 8-236,-3 11-576,-1 5-702,-1 7 693,-3-3 3,13 3 65,-10 1-20,14 0 96,-1-11 0,0 0 28,1-1 1,1 0-393,0-1 0,1-1 290,1 11-67,4-12-90,0-8 490,11 0-526,2-10 126,5-4-37,1-7-217,-2-2 226,4-4-812,3-1 840,1-2 28,-9 7 0,1 1-84,14-5 45,-8 2 11,-1 9 330,-20 13-22,5 0 92,-7 10 365,-15 12-275,0-10 0,-1 1-537,-1 0 0,-2 0 246,-1 2 0,-1-1 79,-2 1 1,2 0-216,3-5 0,1-1-63,-4 5 0,0 1-157,3-3 0,1 1-118,2-2 1,0 0-159,1-1 0,1 0-955,-2 9-698,8-14 2086,2-3 0,1-6 0,0-1 0</inkml:trace>
  <inkml:trace contextRef="#ctx0" brushRef="#br0" timeOffset="195993">13530 8648 13333,'9'9'804,"-1"-1"-376,7 25-534,-1-15 0,2 0-402,0 6 1,1 0-378,5 0 0,0-3-1318,9-6 372,-6 2 1150,-2-11 0,-15-4 1,-2-1-1</inkml:trace>
  <inkml:trace contextRef="#ctx0" brushRef="#br0" timeOffset="196460">13954 8492 4375,'6'0'2983,"-1"0"-223,-5 0-2760,38-11-109,-16 3 612,4 0 1,2 0-1243,-7 1 1,-1 1-2539,16-3 0,-3 0 3025,-16 6 1,-13 2 0,-4 1 0</inkml:trace>
  <inkml:trace contextRef="#ctx0" brushRef="#br0" timeOffset="196612">13954 8662 14229,'10'2'518,"-2"-1"-518,-8-1-1473,81-27-166,-63 21 1,1-2 1503,9-2 0,6-2 0,-1-1 0,-7 3 0,1-1 0,9-6 0</inkml:trace>
  <inkml:trace contextRef="#ctx0" brushRef="#br0" timeOffset="196943">14549 8379 11622,'4'4'1821,"-1"0"-1821,15-7 0,5-3-3124,3-1 3016,4 0 0,2 0-141,-12 2 0,0-1-1390,14-4 1,0-2 1584,-13 4 0,0 0 0,5-1 0,-4 0 0,-10 2 0</inkml:trace>
  <inkml:trace contextRef="#ctx0" brushRef="#br0" timeOffset="197110">14690 8195 9810,'-1'24'1638,"-1"0"0,2 6-1116,-3 2 1,-1 0-3083,1 4 2560,1 1-61,0-1 755,1-1-865,1-4-1351,0-8 0,1-2-1590,1 3 267,1 7 2845,3-25 0,-3-4 0,1-2 0</inkml:trace>
  <inkml:trace contextRef="#ctx0" brushRef="#br0" timeOffset="197693">14917 8138 12493,'6'4'1652,"-1"-1"-1018,-8 26 1,-6 7-554,5-4-1021,-1-2 1,0 7-1,2-6 935,1 5 1,2-14 1,1 0-330,2 1 0,0-2 577,0 0-244,2 9 0,-4-27 171,-1-2-745,5-18 1767,0 2-1275,5-18 77,1 5 251,4-2-282,1-1-515,2 2 469,1 3-113,8-3 265,-3 11 202,-2 2 78,-6 12 504,-7 17-579,-3 1-137,-2 11 1,-1 5-143,-1-6 0,0 0-1247,0 6 1,1-1 1227,-1-7 1,1-3 20,2 3-4,1-4-84,0-4 452,1-4-401,5-5-401,15-14 224,-4-1 131,-3-5 0,1-3-289,0-4 371,-7 8 1,1-2 2,10-13 106,-11 10 0,0-1-100,7-10 137,-11 11 0,-3 1-143,-6 5 106,-5 0 2492,-12 11-2398,-5 12 0,-1 5 5,-4 5-700,0 5 1,4 3 494,14 0-64,-5 7 304,11-7-794,19-1-9,-4-6-989,24-6 18,-15-15-261,8-5 1795,-9-8 0,-3-1 0,-1 2 0,10-11 0</inkml:trace>
  <inkml:trace contextRef="#ctx0" brushRef="#br0" timeOffset="197961">15610 8265 11065,'-17'21'1638,"0"0"0,0 0-1330,4 7 0,3 1-397,9-9-208,17 14-151,2-21 252,7 3-47,7-31 296,-17 3 105,-2-4 0,-1-3 360,-5-15-364,-2 6 8,-7-1-156,-3 16 70,-5 0-76,-2 3-572,-25 0-526,14 6-405,-15 2-807,24 6 2310,4 4 0,6-4 0,1 0 0</inkml:trace>
  <inkml:trace contextRef="#ctx0" brushRef="#br0" timeOffset="198616">15794 8223 12406,'4'4'1482,"-1"0"-953,-1 15 0,-1 7-585,2 11-1350,0-5 0,-1 1 1403,1-12 0,-1-1 342,2 12-457,-1-13 110,0 1 541,-3-15-561,1-10-87,-1-4-64,-3-21 17,13 6 17,-2-4 1,1 0 129,5 9 0,-1 2 374,-4-6 1,0 3-198,12-2 606,-17 13-569,8 5-137,-8 2 652,0 10-280,4 9-398,1 2-36,-5 7 0,11-6-2684,-8 0 2603,13-1 11,-5-2-90,8 1 149,-1-6 5,-1-2-44,-5-7 50,-4-8-56,-4-2-53,2-6-230,-1-12-126,2-5 350,1-1 104,-2 2 11,-2 13 73,-1 2 70,-1 4 260,-2 2 549,-7 3 2324,10 4-2779,-11 5-447,11 5-50,-5 7 0,0 5-87,2 5 30,0-5 0,1 1-130,4 11 1,1 0-197,-2-6 1,0 0 409,2 11 0,-1-3-1476,-4-6 1545,-7 4-218,-19-8-60,-4-14 0,-4-2 84,6-1 0,-1-1-528,-12-1 0,3-2 626,8-5 171,-5-1 452,17-1-374,-4-5-118,8 1 1160,4-7-1293,10 4-46,15-12-30,1 8-12,13-5-119,-5 7 1,4 2-1431,-4 1 1,0 1 941,7-3 0,0 2-429,-8 4 1,-3 1-604,9 0 1729,4 3 0,-19 0 0,0 1 0</inkml:trace>
  <inkml:trace contextRef="#ctx0" brushRef="#br0" timeOffset="198700">16459 8577 10600,'5'5'3260,"-1"-1"-4722,-4-4 389,0 0 1,0 0-1</inkml:trace>
  <inkml:trace contextRef="#ctx0" brushRef="#br0" timeOffset="201194">13360 9228 8049,'6'4'3276,"0"0"-3116,-5 32-269,-1-21 13,1 7 1,0-1-515,0-8 55,0-3-338,0 0 482,0-4 16,-1-2 594,0-3-51,0-9 79,-1 1 649,3-19-95,1 3-344,12-6-109,-4 7-73,16 0-255,-9 7-118,14-8-145,2 12 218,-7 2 37,1 6 8,-19 7 92,-1 2 98,-4 4 410,-4 9 332,-24 12-725,6-6-338,2-9 1,-2-2 204,0-1-74,3-2-6,3-2-484,2-1 56,6-4 394,2-1 40,6-2 12,8-1-7,2-1-5,15-4-179,10 1-662,-7-1 777,6 3 11,-22 6 53,-3 4 5,-4 4 222,-10 21-53,-14 0-121,7-12 0,-2 0 52,-2-4 0,-1-1 436,-12 13-325,2-9-71,5 7-535,6-17 256,11 0 1381,4-9-1241,10-3-6,2-2-117,7-4 1,3-2-79,2-1 1,0 0-165,-1 0 0,1-1-17,2 1 1,-4 1-215,-7 3-1043,0 1 1373,-23 12 260,-2 2 109,-12 8 776,-6 8-166,5-4-147,-4 7 382,5-4-584,0-6 267,12 2-474,-2-9-79,13-2-12,-5 1-69,4-3 50,6 4 57,5-7-101,2 0-60,6-9-84,-8-1-192,5-6-225,5-3 418,-6 4 52,7-3-2,-9 8 3,-1 3 81,-2 2 146,-1 8 8,-5 1 0,-1 8-1459,-5 1 1431,-4 3 227,-5 7-252,0-7-48,-6 5-143,9-16-372,2-1 409,21-17-437,-4 0-77,5-4 0,2-2-1150,4-4 1220,-8 6 0,1-1 497,11-6 0,-3 2 0,-3 2 0,-3 3 0,0-1 0</inkml:trace>
  <inkml:trace contextRef="#ctx0" brushRef="#br0" timeOffset="201363">14280 9426 15002,'3'6'1411,"0"-1"-1464,-3-5-3224,0 0 2947,47-9 1,-36 6 0,12-1 0,1-1 0</inkml:trace>
  <inkml:trace contextRef="#ctx0" brushRef="#br0" timeOffset="201745">14365 9553 11737,'-8'-2'2378,"2"0"-1877,6 2-302,0 0-199,52-13-1526,-23 5 1368,0 1 0,5-2 1,-4 1-289,-8 2 1,0 1-316,8-3 1,-1 0-2517,8-2 2604,0 0 1,-19 5 0,-2 0 0</inkml:trace>
  <inkml:trace contextRef="#ctx0" brushRef="#br0" timeOffset="202381">15171 8987 13600,'3'6'2643,"0"-2"-2643,-3-4-135,-3 63-3142,2-30 2441,0-6 1,-1 3 0,2-2 769,2 1 0,1-3 310,1 0 1,0-1-366,1 0 1,0-2-3,5 11 123,-6-19 1077,-1-6-1069,-1-5-8,-2-2-168,0-1-1801,-17-21 1969,6 8 171,-15-14 118,5 15-26,11 4 3013,-11 4-2213,1 3-822,-1 5 79,2 1 1,1 3-64,-4 5-183,5 0 1,1 1-100,1 3 371,-2 4-763,13-4-403,20 2 498,-1-7-1629,19-2 1528,-6-11-20,4-4-64,2-3 190,-9-1 1,1-2 88,7-3 0,-1-2-542,-6 3 1,-1 1 794,2-3 0,-5 2 65,-7 2 118,-5 3 372,-5 2 2327,-2 3-1832,-15 8-879,1 2 45,-13 8-48,7 0-457,0 2 264,2-1-219,1 4 57,7-6 1124,3 4-1419,8-12-8,5 0 79,4-6-29,3-2 62,1-2 118,16-12 238,-5 1 41,5-3 424,-11 7-473,-3 5-32,-4 2 26,9-1-45,-9 3-42,10-1-230,-9 0-853,6-1-267,-7-1 353,1-1 29,-1-2-2211,0-1 2891,-2-1 0,-5 3 1,-3 2-1</inkml:trace>
  <inkml:trace contextRef="#ctx0" brushRef="#br0" timeOffset="202545">15681 9171 8382,'2'4'3276,"0"-1"0,-2-3-240,-6 17-3350,3 10 1,0 5 79,-1-12 0,0 1-1405,3 18 1,1-3-1639,2-16 2667,1 2 610,-9-14 0,4-4 0,-5-2 0</inkml:trace>
  <inkml:trace contextRef="#ctx0" brushRef="#br0" timeOffset="202962">15553 9313 10480,'0'-8'3276,"0"2"-2929,0 6-293,0 0-85,44-9-927,-24 5 1,2 1 904,13-4 0,0 1 27,-8 1 0,1 1-101,0-2 1,3 1 0,-4 0 126,11-2 423,-1 0 1,-8 1 214,-26 5 252,-2 1-209,-11 4-480,-1 1 135,-18 15-266,10-3-295,-7 9 163,12-7 1349,2-1-1401,4-1-88,3 0 59,2-6-182,5 1 141,2-9-290,11-3 180,-1-5-145,7-4-342,7-11 753,-6 4-1510,-5 3 1,1 1 1761,-1 1 142,3 1-7,-12 7 44,-1 2 42,-2 1 283,1 9-535,-1-1-145,2 15-101,-1-7-34,2 5-56,-1-9-123,2-2-238,1-3-999,9-3 93,-3-4-1867,13-11 1016,-11-1 2600,4-6 1,-14 10-1,-2 2 1</inkml:trace>
  <inkml:trace contextRef="#ctx0" brushRef="#br0" timeOffset="203082">16346 9270 10807,'4'7'3276,"-1"-2"-1923,-3-5-2176,0 0 823,4-3 0,-3 3 0,2-3 0</inkml:trace>
  <inkml:trace contextRef="#ctx0" brushRef="#br0" timeOffset="203446">16516 8449 12588,'7'2'434,"-1"0"-263,-6-2 1115,0 0-1222,38 21 30,-22-7 0,1 2-678,11 4 1,1 3 699,-10-1 1,-1 2 0,-2 0-68,-1-1 0,0 4-7,-3 0 0,1 5 0,-1 1 0,-2-2 200,-3-1 1,-3-1 0,1 1-583,0 6 1,0 1 0,-3-3 587,-5 2 0,-6-4 4,-10-3 0,-5-3-1459,5-7 1,-3 0 1206,-8 5 0,-2-2-31,6-8 0,1-1-855,-2-1 0,1-1 720,1-1 1,-1-2 18,3-1 1,0-1-246,2-2 0,2-1-683,-15 0-625,7-6-1577,3-14 704,10 2 2573,2-15 0,10 19 0,2-1 0</inkml:trace>
  <inkml:trace contextRef="#ctx0" brushRef="#br0" timeOffset="203612">16374 9072 7341,'3'8'3276,"-2"-2"-1638,9 12 0,1 3 1340,-6 2-2689,6 4 1,-3 0 228,-13 2-123,-3-3-112,0-2-154,-3 1-169,5-9 252,-1 0-307,6-10 216,6-2-250,-4-3 59,20-1-428,12-5-595,-3-5 1,6-3 0,-2 0-547,-1 2 1,0-2 1169,-5 1 1,2-4 0,-1 2 0,-6 2 0,3-3 0,2-3 0</inkml:trace>
  <inkml:trace contextRef="#ctx0" brushRef="#br0" timeOffset="206218">18398 10657 3257,'23'-1'725,"0"1"0,-1-1 1,3-2-337,3-2 0,3-3 1,1 1-264,1 0 0,0 0 0,2 1 247,-4 0 0,0 0 0,2 1 0,3 0-152,-4 1 0,3 0 0,3 0 0,0 0 0,1 0 0,-1 1 1,-1-1-144,1 1 0,-2 0 1,1 0-1,-1 1 1,2-1-1,2 0-76,-6 1 0,0 0 0,2 0 0,0 0 0,1 0 0,0 0 0,1 0 0,0 1 0,1-1 3,-3 1 1,1 0 0,1 0 0,1 0 0,0 0 0,0 0 0,0 0-1,-1 1 1,1-1 0,-2 0 0,0 1-59,2-1 0,0 0 0,-2 0 1,0 0-1,0 1 0,1-1 1,0 0-1,1 0 0,2 1 38,-4-1 1,2 0-1,0 1 1,2-1 0,0 0-1,0 1 1,0-1-1,0 0 1,0 1 0,-2-1-1,0 1 1,-1-1-35,4 0 1,-2 1 0,0-1 0,0 1 0,-1-1 0,-1 1 0,1-1 0,0 1 0,0-1-36,1 1 0,0 0 1,-1-1-1,1 1 0,-1 0 1,1-1-1,0 1 1,-1 0-1,1 0-62,-3 0 0,-1-1 0,1 1 0,0 0 0,-1 0 0,1-1 1,0 1-1,-1 0 0,1 0 0,-1 0-190,3 0 1,-1 0-1,0 1 1,-1-1 0,1 0-1,0 1 1,1-1-1,0 0 1,2 1 335,-5-1 0,1 1 0,1-1 0,2 1 0,-1 0 0,1-1 0,-1 1 0,0 0 0,-2-1 0,-1 1 0,-2-1 0,-3 1 0,9 0 0,-4-1 0,-3 1 0,0 0 0,1 0 0,1-1 0,0 1 0,0 0 0,0 0 0,0 0 0,0 0 0,0 0 0,0 0 0</inkml:trace>
  <inkml:trace contextRef="#ctx0" brushRef="#br0" timeOffset="211415">4217 9794 6685,'5'6'-187,"-2"-1"2743,-3-5-1938,0 0 113,46 0-10,-23-1 0,3 0-616,6 0 1,5-1 0,4 0-1,0 0-254,-8 0 0,0-1 0,2 1 0,0-1 0,1 1 0,-2-1 152,-1 1 0,0-1 0,-1 1 1,1 0-1,1-1 0,2 1-46,0-1 0,3 0 0,1 1 0,0-1 0,1 0 0,-1 0 0,-2 0 0,-3 1 25,5-1 0,-3 1 0,-1 0 1,0 0-1,2-1-170,-4 1 0,1 0 1,1 0-1,0 0 0,1 0 1,0 0-1,0 0 172,3 0 0,0 0 0,1 0 0,0 1 0,-1-1 0,0 0 0,-2 0-129,0 1 1,-1-1-1,-2 1 1,1-1-1,1 1 1,1 0 139,-3-1 1,2 1-1,0 0 1,1-1-1,0 1 1,-1 0-1,-1 0 1,-1 0-7,1 0 1,-1 0 0,-1 0-1,0 0 1,-1 0 0,1 1 2,1-1 1,-1 0-1,0 1 1,1-1 0,-1 0-1,0 1 1,0-1 0,0 1 0,0-1 0,0 1 0,0-1 0,0 1-6,6-1 1,-1 1 0,1-1 0,0 1 0,-1-1 63,-1 1 0,-2 0 0,1-1 0,1 1 0,3-1-47,-6 1 1,2 0-1,2-1 1,1 1 0,0 0-1,0-1 1,-1 1-1,-1 0-12,1-1 0,0 1 0,-1 0 0,0 0 0,0 0 0,-1-1 0,2 1-16,-1 0 0,2-1 0,-1 1 0,1 0 0,-2-1 0,-1 1 0,-2 0 72,2 0 1,0-1 0,-2 1 0,-4 0 0,-4 0-115,2-1 0,-5 0 741,13-1-622,-13 1 1631,-9-1-1628,-11 0 2171,-6-1-2295,-7-1 1617,-13-3-1798,3 2 58,-18-3 77,13 6 375,-7 0-384,8 2-54,0 0-10,-3 2 125,-2 2 51,-6 1-66,9 0 1,-5 0-1,-2 1-11,-1-2 1,-2 1 0,-1-1-1,0 1-687,1-1 0,0 1 0,0 0 0,-2-1 688,4-1 1,-2 1 0,0-1 0,1 0-1,2-1-594,-9 1 1,3-1 0,-1 0 660,7-1 1,-1 0-1,-1 0 1,1 0 12,-3 0 0,0 0 0,-1 0 0,0-1 7,-1 1 0,1-1 0,-2 1 0,-7-1-102,16 0 1,-3 1 0,-2-1 0,-3 0 0,-1 0 0,-2 0 0,1 0 0,-1 0 0,1 0 0,2 0-1,2 0 1,2 1 116,-6-1 0,3 0 0,2 0 1,0 0-1,0 0 0,-3 0 1,-2 0-62,5 0 0,-2 0 1,-2 0-1,-1 0 1,-1 0-1,-1 0 0,0 0 1,0 0-1,2 0 1,0 0-1,2 0 0,2 0 58,-5 0 0,1 0 1,2 0-1,0 0 0,1 0 1,1 0-1,1 0 0,0 0 32,-4 0 1,3 0 0,0 0 0,0 0 0,-2 0 0,-2 0 5,6 0 1,-1 0 0,-2 0 0,-2 0 0,1 0 0,-1 0 0,1 0 0,1 0 0,3 0 0,2 0-32,-11 0 1,4 0 0,1 1-1,1-1 1,-2 0 39,-1 0 0,0 0 0,-2 0 1,1 0-1,2 1 0,3-1 8,-1 0 0,3 1 0,2-1 1,0 0-39,-10 1 1,2-1 0,1 1 16,9-1 1,1 1 0,0-1 16,-11 0 0,4 1 52,12-1 0,2 0-70,-11 0 710,18 0-734,32 0 0,11 0-25,-7 0 0,3-1 230,6 1 0,4-1 1,1 1-244,0-1 1,2 0 0,0-1 0,0 1 103,-5 0 1,-2 0-1,2 0 1,3 0-82,-2-1 0,3 1 0,2 0 0,2 0 0,0-1 0,2 1 0,0 0 18,-6 0 0,1 0 0,0 0 0,2 0 0,0 0 0,1 0 0,-1 0 0,-1 0 0,1 0 1,-2 0-9,0 0 0,-2 0 1,1 1-1,-1-1 1,0 0-1,0 0 1,1 0-1,0 0 1,2 1-136,-3-1 0,2 0 0,0 1 0,1-1 0,0 0 1,0 1-1,0-1 0,0 0 0,0 1 0,-1-1 1,-1 1 122,3 0 1,1-1 0,-1 1-1,-1 0 1,1 0 0,-2-1-1,1 1 1,-2 0 0,0 0-79,3 0 1,-2 0 0,-1 0 0,-1-1 0,2 1 0,3 0 0,2 0 65,-9 0 1,2 0 0,2 0 0,1 0 0,2 0 0,0 0-1,1 0 1,0-1 0,0 1 0,0 0 0,-1 0 0,0 0-1,-1 0 1,-2 0-55,3 0 0,0 0 0,-1 0 0,-1 0 0,1 0 0,-2 0 0,1 0 0,0 0 0,0 0 0,-1 0 1,2 0 36,-1 0 1,1 0 0,0 0 0,1 0 0,-1 0-1,0-1 1,-1 1 0,1 0 0,-1 0 0,-1 0 0,0 0-64,4 0 0,1 0 0,0 0 1,-1 0-1,0 0 0,-2 0 0,-3 0 1,-2 0-1,-4 0-86,11 0 1,-6 0-1,1 0 146,-4 0 0,3 1 0,-3-1 0,-7-1-1535,7-2 1299,-16-1-1542,-37-4 1806,-5 2 0,0 1 0,3-1 0,-15-1 0</inkml:trace>
  <inkml:trace contextRef="#ctx0" brushRef="#br0" timeOffset="212054">2491 10388 9869,'2'6'396,"17"-16"1,8-9 17,2 0 0,7-4-883,-9 8 1,5-3 0,3-2 0,2-1 0,1 1 0,-2 0 0,-4 3 167,0 0 0,-2 2 1,0 0-1,0 0 0,3-1 148,0-1 0,3 0 1,2-1-1,0-1 0,-1 2 1,-2 0-1,-3 3 153,3-1 0,-4 2 0,-1 0 0,1 1-123,1-1 0,0 0 0,0 0 0,0 0 86,-1 1 1,-1 0-1,1-1 1,1 1-302,-2 0 0,0 0 0,1-1 1,0 1-1,0 0-258,2 0 0,0 0 0,0 1 0,-1-1 1,-1 1 595,2-2 0,-2 1 0,-1 0 0,-1 1 0,5-1 0,0 1 0,-10 3 0,-7 1 0</inkml:trace>
  <inkml:trace contextRef="#ctx0" brushRef="#br0" timeOffset="212315">3623 9652 9791,'33'-6'481,"0"0"1,-1 0-1,1 0 1,7-2 0,-1 0-1,-3 1-948,3 0 0,0 1 609,-8 2 0,1 0 1,2 0-1,-1 1-1005,7 0 1,-1 1-1,1 0 863,-8 0 0,1 0 0,-2 0 0,-2 2-14,12 3 0,-9 2 869,-10 4-561,-39 27-667,-8-13 1,-6 1-721,8-4 1,0 0 0,-2 0 533,-3 1 1,-1 1 0,-1 0 558,-1 2 0,-1 1 0,4-4 0,6-3 0,0-2 0,-4 6 0,-1-1 0</inkml:trace>
  <inkml:trace contextRef="#ctx0" brushRef="#br0" timeOffset="-213162.73">6878 13077 2151,'6'4'1635,"-2"-1"1641,-4-3-1388,56 0-1611,-23 0-565,-7 0 1,4 0 0,-2 0 344,-4 0 1,0 0-27,10 0 0,2 0 198,-2 0 0,4-1-216,-6 0 1,3 1-1,3-1 1,3 0-20,-10 0 0,3 0 0,1 0 0,1 0 0,1 0 0,-2 0 0,-1 0-1,2 0 1,-3 0 0,1 0 0,-1 1 0,3-1 0,1 0-3,-2 0 0,3 1 1,1-1-1,2 0 0,-1 1 1,0-1-1,-1 1 0,-2-1 1,-3 1-268,5 0 1,-3-1-1,-2 1 1,1 0-1,2 0 274,1 0 1,2 1 0,0-1-1,1 0 1,-2 0 0,-1 1-7,0-1 1,-2 1 0,-1-1 0,0 1 0,0 0 5,-1-1 1,-2 1 0,1 0 0,1 0 0,3 0-99,-5 0 0,3 0 0,2 1 0,0-1 0,2 0 0,-1 0 0,-1 1 1,-1-1-1,-3 0 30,9 0 0,-3 1 0,-1-1 0,1 1 0,3-1 18,-7 0 0,3 1 0,1-1 0,2 1 1,-2-1-1,0 1 0,-3-1 0,-3 0-67,6 1 0,-3 0 0,-3-1 0,1 1 4,0 0 0,0-1 0,-1 1 0,1 0 4,-3-1 1,0 1-1,0-1 1,1 1-85,6 0 1,2-1 0,0 1 0,2 0 194,-9 0 0,1-1 0,2 1 0,-1 0 0,-2 0 0,-2-1 0,2 1 0,-3-1 0,0 0 0,0 1 0,2-1 0,0 1 0,0-1 0,0 1 0</inkml:trace>
  <inkml:trace contextRef="#ctx0" brushRef="#br0" timeOffset="-205694.73">7543 9256 7533,'1'8'1476,"-1"-2"1015,0-6-1147,0 0-548,10 16-542,-2 1-245,1 0 0,0 2 52,-2-1 1,0 3-16,3 4 1,0 3 0,0-1-47,3 8 0,0 2-185,-3-10 1,0 2 0,2 2 0,0 1 0,0 1 216,1-1 0,0 2 0,1 1 1,1 0-1,-2 0 0,1-1-277,0 1 0,0 0 1,0-1-1,0 0 0,0 2 244,1-1 0,1 2 0,0 1 0,-1-1 0,1-1 1,-2-4-365,1 1 1,-1-3 0,0-1-1,0 0 365,1 2 0,0-1 0,0 1 0,1 0-220,-1-1 0,1 1 1,-1 0-1,1 0 220,0 0 1,0 0 0,0 0 0,-1 0 19,1-1 1,0 0 0,0 1 0,0 1-45,2 2 1,0 2-1,0 1 1,1 0 0,-2-3 11,1 1 1,-2-1 0,1-1 0,0 2-12,0-1 1,0 2-1,1 1 1,-1-1 0,-1-3 1,-1-2 1,-2-2 0,1 0 0,-1 2 17,1 0 1,1 3 0,-1 0 0,1 0-1,-2-3 1,0 0 1,-1-1 0,0-1 0,1 3 1,-1-3 0,0 2 0,1 2 0,-1 0 0,0-1 0,0 0-11,0 2 1,-1 0 0,0-1 0,-1 0 0,1-1 12,0 3 0,0-1 0,0-1 1,0 1 23,-1 1 0,1 0 0,-1 0 1,0-4 19,-2-1 1,0-2 0,0-2-12,0 3 0,1 0 17,-1-2 0,1 2 0,-1-2 438,0 1 1,1-2-494,-3-4 0,0-1 3,5 11 1455,-9-24-1489,-1-2 2392,0-4-5635,-1 0 3794,-3-6-2320,1 1 805,-2-3 813,2 4 3461,2 1-2400,4 4-668,-3-1 154,4 1-166,-4-2 450,0-1-75,2 2-313,0 0 89,2 2 280,4 4-422,-1 0-90,3 2-82,-3-2 4,-1 0 111,9 5-145,-5-5 22,9 7-75,-11-9 38,1 1-30,-5-5-487,-2-1 213,-1 0-57,-1-1-553,-4-4 181,-1 0-166,-4-3-366,-2-2-2000,-14-14 2035,7 7-214,-9-11 1456,10 13 0,8 6 0,1 3 0</inkml:trace>
  <inkml:trace contextRef="#ctx0" brushRef="#br0" timeOffset="-205443.73">8916 12724 6949,'-20'-7'1638,"0"1"0,-7 1-1307,4 0 1,1 1 377,3 4 61,11 0 541,4 0-513,5 0-476,2 2-70,2 1-11,0 4-57,1 4 57,1 3 459,7 13-3767,6 0 3199,1-1-71,2-4-143,3-5 121,-6-7-39,7 3-2,-15-8-127,22-2 76,-21-4 8,18-5-76,-15-16-21,-5-2-217,-4 5 1,0-3-40,-1-9 1,-1-3-170,-2 7 1,1-2-1,-1 1 435,0-1 0,0-1 0,0 1-486,-1-2 0,0 1 0,1 1-498,-1 0 1,0 1 760,1-5 1,-1 2 0,1 3-1,-1-2 1</inkml:trace>
  <inkml:trace contextRef="#ctx0" brushRef="#br0" timeOffset="-202337.73">10699 14535 8382,'2'5'3150,"0"0"-1256,-2-5-1634,34-1-3537,-13 0 3064,5 0 1,2 0 391,8-2 220,-16 1 1,3 0-298,13-2 1,5 1-17,-9-1 1,2 1 0,1 0-605,-1 0 0,2 0 0,1-1 519,-6 2 1,3-1 0,0 1 0,0 0 0,-3-1-517,6 1 0,-3 0 0,3 0 515,0 0 1,1 0 0,1 0 0,-2 1-2,1-1 0,-1 1 0,4 0-2,-6 0 0,5 0 1,2 1-1,0-1 0,0 1 1,-4-1 19,2 1 1,-2-1-1,0 1 1,3-1-18,-8 1 0,2 0 0,1-1 0,1 1 0,0 0 0,-1 0 0,-2 0-238,7 0 0,-1 1 1,-1 0-1,-1-1 1,-1 1 236,1 0 0,-3-1 1,1 1-1,4-1-22,-7 1 0,2-1 1,1 1-1,1 0 0,1-1 1,0 1-1,-1-1 22,0 1 0,1-1 0,-1 0 1,1-1-1,0 1 0,-2 0 0,0 0-27,1 0 0,-1 0 1,0 0-1,-1-1 0,0 1 1,1 0 13,4-1 0,0 0 1,1 1-1,-1-1 1,-1 0-1,-3 0-71,7 0 1,-3 0-1,-1 0 1,-3 0 90,1 0 0,-2 0 0,1 0-47,-1 1 1,2-1-1,0 1 1,-5 0-32,6-1 1,-2 2-103,0 1 1,2 1-1,-4 0 278,-6-1 1,-1 1-190,10 3 0,-5 0 921,-13 0-836,-9-2 2009,-2-1-1927,-7-3 1547,-3 2-2245,-1-1-775,-13 1 1995,8 1-1881,-16 1-383,11 0 1660,-14 0 0,15-1 0,-3-2 0</inkml:trace>
  <inkml:trace contextRef="#ctx0" brushRef="#br0" timeOffset="-200709.73">10897 14365 1976,'5'6'1288,"-2"-1"1211,-3-5-1141,0 0-712,18-45-523,-10 26-119,3-9 0,1 0 564,-2 9-450,1-3-116,0-1-6,-1 5 0,1-2-105,2-4 0,0-1-89,1 0 1,0-1 194,2-1 0,-2 0 3,-6 5 0,1 1-36,5-1 0,1 0-1287,-5-1 0,1 1 1305,5-1 0,0 0 16,-2 1 1,-1 0 110,0 1 0,1 0-125,4-8 1,0 1 12,-4 8 0,0-1-263,3-4 0,1 1 235,4-7 29,-5 11 1,-1 1-91,9-8 87,-5 7 1,2 0-520,-3 5 0,-1 2 520,0-1 0,0 1-17,0 1 0,0 1 566,7-4-436,0 1-382,0 2 310,-1 0 425,9 0-426,1 3 0,-12 5 1,1 1 10,12 1 107,-12 5 0,0 1 1905,8 4-1987,-4 0 1,4 3 47,-4-1 1,1 0-1,-1 0-75,8 2 0,0 1 222,-6-2 1,2-1-1,-2 1-250,-2 0 1,-1-1 0,-2 0-19,3 2 0,0 1-1,7 2 0,4 2 0,-2 1-681,-9-2 0,-1 0 1,1 0 681,3 1 0,1-1 0,-1 1-24,-2-1 1,-1 1 0,-2-1-316,4 2 0,-1-1 362,0 0 0,1 1-21,0 0 1,0-1-292,0 1 0,0-1 290,1 0 0,-1 0 32,-4-1 1,1 1-251,3-2 0,2 0 0,-1 0 277,0 2 0,1-1-26,-1-2 1,2 1 0,-1-2 456,0 1 0,0 0-486,-1-2 1,3 1 0,-2-1-2,6 2 0,0 0-77,-5-3 0,1 1 0,-2-1 74,3 0 0,0-1-7,-4-1 1,4 0 0,1 1 0,-4-2 5,-2 0 0,-3-1 0,3 0-21,2 1 1,4 1 0,-1-1 0,-4-1 19,7 0 1,-4 0-3,2-1 0,0 0 0,0-1 0,0 0-33,0-1 1,0 0 188,-1 0 1,1 0-154,-3-1 0,1 0 1,1 0-226,-1 0 1,1-1 0,0 1 118,0-1 1,-1 1 0,1-1-218,3 0 0,2 0 0,-4-1 12,-4 0 1,-2 0-49,9 0 0,-2 0-119,-12 0 0,-1-1 479,7 0 0,-2 0 0,-1 0 0,5 0 0</inkml:trace>
  <inkml:trace contextRef="#ctx0" brushRef="#br0" timeOffset="-189788.73">5958 8860 7470,'4'6'747,"14"-18"1,8-10-701,-1 7 1,3 1 0,0-2-1141,2-3 1,-1-1 0,2 2 674,-3 5 1,1 1-1,0 1 1,-2 3 517,11-1 1,-1 3-58,-10 3 0,0 0 0,0 1 20,2 1 1,0 0-1,0 1-9,0 1 0,0 2 1,1 1-14,1 3 0,1 0 1,1 3-1,-1 1-53,0 3 0,-1 3 0,-1 0 0,1 0-315,-1 0 1,0 1-1,0 0 1,-2 1 246,-4 1 0,0 0 0,-2 2 0,-4 1-81,0 7 1,-4 1 0,-2-1 222,6 4 1,-4 0-64,-6-6 0,-2 1 0,-3-1 37,-5 9 1,-6-3 545,-8-1 1,-5-2 44,-1 0 0,-3-2-106,-4-5 0,-3-4-55,7-9 0,-2-1 0,1-1-354,-11 1 0,0-1-81,9-2 1,-2 1 0,-2-2-34,-6-2 1,-3-1 0,-1-1-1,4 0-475,5 1 0,2-1 0,-2-1 417,1 0 1,-2 0 0,-2 0-1,2-1 1,3 0-7,-2-2 1,3 0 0,1-1 65,-2 0 0,1-1 0,0 0-26,1-2 0,0 0 0,1-1 100,1 0 1,0-1 0,2 0-57,-11-5 1,2-4 78,7 1 0,1-3 0,2-2-115,4-2 0,2-2 1,2 0 19,-1 0 1,2 0 0,3-2 25,3 1 0,3-1 0,5 1-80,7-2 1,5 0 0,1 3-287,4-6 1,2 1 295,0 4 0,3 0 0,5 2 25,0 5 1,5 2 0,3 0 0,-1 2 0,-2 1 70,-3 1 0,-1 1 0,0 1 0,3 0-33,0 0 0,2-1 0,2 0 0,-1 0 0,0 2 0,-3 2 71,11 0 0,-3 3 1,0 0-77,-5 2 0,0 1 0,0 0 0,0 1-16,-2 0 0,0 2 0,-1 0 0,1 0 9,1 2 1,1 0-1,-1 1 1,0 1-37,6 2 0,-1 2 0,1 4-10,-7 2 0,2 4 0,-1 3 0,-1 1 0,-3-1 13,-3 3 0,-3 0 0,-2 1 1,2 1 23,-1-3 0,2 2 0,-1 0 0,-4 0 0,-5 1 32,-8 5 1,-5 1 0,-4 0 0,-1-4 145,-6 7 0,-7-2 72,0-8 1,-5 2 0,-2-1-1,2-4-42,-1-3 0,1-4 1,-4 0-77,1-1 1,-5 0 0,-1 0 0,0-2-1,2-1-77,-7 0 0,2-3 1,-2 0-49,4-1 1,-1 1-1,-1-2 1,-2-1-7,4-2 1,-3-1 0,1-1-1,0-1 1,2 0-14,-6 1 0,2-1 0,-2 0-4,7-1 0,-2 0 0,-1-1 1,0 0-1,0-2-115,-3-3 0,0-1 0,0-1 0,0-2 0,3 0-195,-2-2 0,3-2 1,0-1-1,-1 0 20,2 3 0,-2 0 0,0-1 1,3-2-1,5-5 306,1-12 0,5-6 0,4 0 0,2 6 0,2 7 0,3 1 0,5-7 0,-1 0 0,0 0 0</inkml:trace>
  <inkml:trace contextRef="#ctx0" brushRef="#br0" timeOffset="-174401.73">15653 15866 10586,'2'3'2804,"-1"-1"-1242,-1-2-638,4 2-686,-2-1 291,8 2-361,-2-1 50,26 5-133,-5-3 1,2-1-784,-1 0 1,2 1 699,5-2 0,4-1 0,-2 0-1489,0-1 1,2 0 1486,-13 0 0,1 0 0,2 1 0,1-1 5,-1 0 1,2-1 0,0 1-1,1 0 1,-2 0-490,5 0 1,-1 0 0,1 0 0,2 0 493,-1 0 1,3 0 0,0 0 0,0 0-1,-2 0-280,-5 0 1,0 0 0,-1 0 0,0 0 0,0 0 270,1 0 1,0 1 0,-1-1 0,1 1 0,1-1-122,0 1 1,0-1 0,0 0 0,1 1 0,-1 0 119,2-1 0,-1 1 0,1 0 0,-1 0 0,1 0 0,1 0 0,-1 0 0,1 0 0,0 0 0,-1 0-1,2 0 1,-2 0-1,1 0 1,1 0 0,3 0-12,-8 0 1,2 0 0,1 0 0,1 0 0,0 0-1,-1 0 1,0 0 0,-2 0 10,4 0 1,-2 0-1,-1 0 1,1 0 0,1 0-1,3 0-8,-5 0 0,2 0 0,2 0 0,1 1 0,1-1 0,0 0 0,-1 0 0,-1 1 0,-2-1 1,-3 0 2,7 1 1,-4-1 0,-2 0 0,1 1 0,1-1 0,3 1 5,-6 0 0,3 0 0,1-1 0,2 1 0,0 0 0,0 1 0,-1-1 0,-1 0 0,-2 0 0,-2 0 0,5 0 0,-3 0 0,-2 1 0,-1-1 0,2 0 0,1 1 17,1 0 0,0-1 1,1 1-1,1 0 0,0 0 1,0 0-1,0 0-11,-3 0 0,1 1 0,0-1 0,1 1 0,-1 0 0,-1-1 0,0 1 0,-1-1-18,3 0 0,-1 1 1,-1-1-1,-1 0 0,1 0 1,2 0-16,-2 1 1,1-1-1,1 1 1,0 0 0,-1-1-1,-2 0 1,-2 0 58,5 0 0,-2 0 1,-4-1-1,-2 0-102,7 0 0,-5-1 319,-4 0 0,-2-1-249,-6 0 0,-2 0 49,11 0 153,-16 0 1408,-5 0-1450,-8 0 1188,-1 0-1455,-3-2-1028,1 1 917,-2-2 2257,0 1-2667,1 1 231,1 1-65,0 0-1832,-7 0 1126,0-1-2109,-27 1 3043,16 0 1,-9 0 0,22 0-1</inkml:trace>
  <inkml:trace contextRef="#ctx0" brushRef="#br0" timeOffset="-172833.73">10954 14280 2571,'3'3'2739,"0"-1"-2347,10-33-110,-4 10 310,0-2 1,3-2-585,-1 1 1,3-1-67,1-2 0,2-2 0,2-2-47,1-1 1,3-1 0,0-1 0,0 1-273,-4 5 0,0 0 1,0 0-1,1-1 477,2 1 0,2-2 1,0 0-1,-1 2 0,-2 4-429,-1 1 1,-2 4-1,1-2 410,5-5 0,1 0 1,-1 1-10,1 1 1,-1 3-526,0 0 0,1 1 517,-1 1 1,1 1-108,-1 1 0,1 1 79,0 2 1,0 0-19,1 1 0,0 1 37,0 1 0,0 0-29,2 2 1,-1 0-27,0 1 0,3 1 11,-4 3 1,4 0 0,1 1 0,1 1-16,6 1 1,1 1 0,1 1-1,0 0-62,-2-1 0,1 0 0,0 0 0,1 2 113,-6 2 0,1 0 0,2 1 0,-1 0 0,-2 1 1,-4-1 21,8 3 0,-5-1 0,5 3 17,-8-2 1,3 1 0,3 1 0,0 1 0,2 0-1,-2 1 1,-1-1-69,-1 1 1,-1 0 0,0 0 0,0 1 0,0-1 0,-1 1 0,1-1-20,0 0 1,1 1-1,-1-1 1,0 0 0,0 0-1,0 1 1,-1-1-7,4 3 0,1 0 0,-1 0 0,0 0 0,-3 0 0,-3-2 7,8 4 0,-4-2 0,0 1-18,0 0 0,0 0 1,0 0-8,-2-1 1,0 1 0,2 0-142,-2 0 0,2 1 0,0 0 1,-2-1 179,1 0 0,-2 0 0,3 0-29,-4-1 0,3 1 1,1 0-1,-1-1 1,-4-1 11,2 0 0,-3-1 0,1 0-9,-1-1 1,0 0 0,1 1 0,-3-2-16,10 3 1,-2-1 447,-1 0 1,1-1-510,-6-2 0,1 0 1,3-1-40,1 0 0,1 0 1,1-1-1,-2 0 285,0 0 0,-2 0 1,1 0-323,1-2 0,3 1 0,-2-1 1,-7-2-156,13 1 1092,-17-3 0,-2-1-1400,8 0 3016,-12-1-2580,2 0-90,-10-1-329,-2-1-138,-7-1-64,11-1 812,-11-1 0,9 3 0,-7 0 0</inkml:trace>
  <inkml:trace contextRef="#ctx0" brushRef="#br0" timeOffset="-172282.73">14945 14295 6823,'-8'-3'1624,"3"2"-1333,-18-2 1,-15 0 0,-4 0 0,7 0-1931,4 0 1,-1-2 1654,3 1 1,-7 0-1,-2-1 1,-2 0 0,4 0-1,6 0 8,1-1 0,4-1 1,-1 1 32,-8-3 0,-2 0 0,-3-3 32,10 1 1,-3-1-1,-2-2 1,1 0 0,1 0-1,4 2-679,-10-5 0,5 2 1,-4-1 608,8 2 1,-3-1-1,-1 0 1,-1-1 0,3 0-1,1 1-5,-2-4 0,3 1 0,1 1 0,0 0 136,-2-2 1,0 1 0,0-1-186,0 0 1,-1 0 0,0 0 0,2 1-573,0-1 0,1 2 0,0 0 519,0-1 1,0 1-1,-2-1-65,0-1 1,-2 0-1,0 0 1,2 1 72,-2-1 1,2 1 0,-1-1 2,2 1 1,-2 0 0,1 0 0,2 1 73,2 2 0,2 0 0,0 1-110,0 0 0,1 0 0,0 1 72,-8-5 1,-2-2-96,0 2 1,-2-2 0,1 2-133,7 3 1,1 2-1,0-1 268,-5-2 0,-1-1 0,2 2 480,1 1 0,2 3-493,2 3 1,0 2-52,-14 0 45,10 2 1,0 2-29,-4 3 34,10 0 0,1 2 13,-15 4 6,15-1 0,-1 0-6,-4 2 0,0 0 18,4 1 0,0 1 0,-6 0 0,1 2 13,3 0 0,1 0 43,-3 1 0,-2 1-155,3-2 0,-4 3 327,2-1 1,-4 3-1,-3 0 1,1 1-1,4-3-190,2-1 0,3-1 0,-4 2-48,2-1 1,-4 3 0,-2 0 0,0 0 0,3 0 0,6-4-9,-6 3 0,3 1-11,3-2 1,-4 2-1,1 1 1,2-1 394,-7 6 1,2 0-386,6-4 0,-1-1 0,2 0 1,2 1 0,2-2-55,3-2 1,2-2 43,-5 6 8,-1 1-33,10-9-82,3-4-19,1 0-123,-5 0-426,7-2 1068,-4 1-1250,8-3 1076,0 0 1,0-2 0,0 0 0</inkml:trace>
  <inkml:trace contextRef="#ctx0" brushRef="#br0" timeOffset="-171964.73">11039 13771 6053,'1'4'1638,"15"-25"0,5-10-762,0 6-1969,0 0 1,5-7 0,-1 6 1146,-5 10 1,3 1 102,4-2 0,6-2 0,3 0 0,1 1 145,-3 4 0,2 1 1,2 1-1,-1 0 1,0-1-656,0 0 0,-2 0 1,1 0-1,1 1 0,0 0 401,-3 3 0,1-1 0,0 2 1,0 0-1,-1 1 0,-3 1-206,2 1 1,-3 1-1,-1 1 1,1 0 192,0-1 1,1 2 0,0-1 0,0 1-162,-1 0 0,0 0 0,0 1 0,2 1 115,1 1 0,2 0 1,0 2-1,0-1 1,-2 1-77,-1 0 1,-1 1 0,0 0 0,2 2 72,-1 0 0,3 2 0,1 2 0,0-1 0,-1 1 0,-4 0-2,-1 1 0,-2 0 1,-1 1-1,2 1-4,-1 0 1,2 1-1,0 1 1,-1 0-1,-2-1 19,8 6 0,-3 1 1,0-1-15,1 2 0,0 0 0,0 1 13,-9-6 1,1 0 0,0 0-1,1 2-5,3 0 0,2 2 1,0 1-1,1 0 1,-2-2 4,0 0 1,-2 0-1,2-1 1,2 2-8,-5-4 0,3 2 0,2 1 1,0 0-1,0-1 0,-2-1 0,-2-1-16,6 2 1,-3-1-1,-1-2 1,3 2-38,-1-1 0,3 1 1,-1 0-1,0-1 1,-2-2-53,-1-1 1,-2-2 0,-1-1-1,1 0-68,0 0 1,0 0 0,0-1 0,0-1-143,7 3 0,1-1 0,3 0 324,-4-2 0,4-1 0,1 0 0,-2 0 0,-5-1 0,-6-1 0,-3 0 0,3 0 0,3-1 0,1 1 0,-1-1 0,1 1 0</inkml:trace>
  <inkml:trace contextRef="#ctx0" brushRef="#br0" timeOffset="-169244.73">10374 17139 6456,'-3'-2'429,"1"0"2847,2 2 0,3 0-2881,3-1-235,3 0 100,4-1-61,3 0-85,5-1-16,4-1-102,-2 1 0,1-1-49,15-2-562,-14 1 0,3 1 0,-2 0 592,2-1 1,-1 1-1,11-3 1,1 1-41,-8 1 0,-1 0-1400,1 0 0,1 0 1274,0 0 0,2 1-735,2-1 1,5-1 0,-2 2-170,-9 0 1,-1 1 0,1 0 995,9-1 0,1-1 0,-5 2 0,-10 1 0,-4 0 0,3 0 0</inkml:trace>
  <inkml:trace contextRef="#ctx0" brushRef="#br0" timeOffset="-168700.73">11831 17153 8909,'0'-7'2741,"-1"1"-1526,1 6-1201,0 0 213,31-1 148,-4-2 1,5-1-1,1 0-1468,-3 1 1,1 0 0,2 0 1041,1-1 0,3-1 0,0 0 0,-2 1 131,2 0 0,-1 0 1,0 1-378,-7 0 0,0 0 0,1 0 0,3 0 286,3 0 1,4 0-1,0 0 1,1 0-1,-3 1-421,2-1 1,-2 1 0,0-1 0,2 1 314,-7 0 1,1 0 0,1 0 0,1 0 0,-1 0 0,0 1-345,0 0 0,0-1 1,1 1-1,-1 0 1,-2 0-1,-1 1-359,5-1 1,-3 0 0,0 0 0,2 0 711,2 0 1,3 0 0,0 0-1,-3 1 1,-6-1 0,-1 0-1,-4 1 1,-1-1 0,1 1-1</inkml:trace>
  <inkml:trace contextRef="#ctx0" brushRef="#br0" timeOffset="-166048.73">14917 17210 12599,'3'1'1807,"1"0"-5084,-4-1 353,45-14 2924,-9 4-199,-10 2 0,3 0 0,0 0-388,8 0 1,0 0 31,-7 2 1,0 0 0,2 0-359,3 0 0,2 0 0,1 0 775,-8 2 1,1 0 0,1 0 0,0 0 133,2 0 1,0 1 0,1-1 0,2 1 3,-4 1 0,3-1 0,2 1 0,-1-1 0,-3 1 0,-3 0 0,5 0 0,-5 0 0,2 0 0,-1 0 0,1 1 0,-1-1 0,1 1 0</inkml:trace>
  <inkml:trace contextRef="#ctx0" brushRef="#br0" timeOffset="-162898.73">12610 17153 4582,'-3'-6'1756,"0"0"-943,-17 6 1,-7 4-568,-5-3-25,-3 1 0,-5-1-742,1-3 1,1-3 682,7 1 1,-2-2-95,6 0 0,-4-2 0,1-1 0,2 0-377,-8-5 1,2-1 448,3 1 0,0-1 0,1 0-170,0-3 0,1-1 6,1 0 0,0-1 2,3-1 0,0-1-113,2-1 1,1-1-490,1-1 0,3-1 524,1 0 1,2-4 31,6 4 1,2-5 0,1-2 0,5 0 23,5-1 1,5-2 0,2 0 0,-1 0-18,-4 0 0,0 0 0,1 0 0,5 0 12,7 4 0,5-1 1,2 1-1,2 3 1,-3 3 48,2 2 0,0 4 0,5-1 82,-7 5 1,3-2-1,2 1 1,1 0 0,1 1-1,1 1-111,-1 4 0,2 0 1,2 2-1,0 0 0,-1 1 1,1 0-1,-2 0 27,0-1 1,0 0 0,-1 0-1,0 1 1,1 1 0,1 1 5,-1 0 0,1 0 0,1 1 0,1 0 0,-1 2 0,-1 3 0,-1 3-28,4 3 1,-1 3 0,-1 3-1,0 3 1,-2 1 0,-2 3 0,-2 1 1,-3 3-1,0 2 1,-2 2-1,0 2 1,-1 1 35,-4-3 1,0 2 0,0 2-1,-2 0 1,0 2 0,-2-1 0,-1 0-1,-3-2-16,0 4 1,-2 0-1,-1 0 1,-3 0-1,-4-1 1,-4 1 75,-5 4 0,-6 2 0,-4-1 1,-2-1-1,0-3 0,-1-4 82,1-5 1,-1-5-1,-3-1 1,-3 1 112,-2-1 0,-3 1 0,-3 1 0,-2-1 0,0 0 0,-1-2 0,1-3-155,2-2 0,0-3 0,-1-1 0,0-1 1,0 0-1,0 0 0,0 1-113,0 0 0,1 1 0,-1 0 0,0 0 0,0 0 0,0-2 0,-1-1-32,-2-2 1,-3 0 0,0-1 0,0-2 0,2 0 0,2 0 0,4-2 136,-1 0 0,5-1 0,0-1 1,-2-1-409,-6 0 0,-2 0 0,-1-1 0,0-2 0,2-4 303,2-5 0,1-4 0,1-2 0,1 1 0,2 3 0,-7 2 0,2 4 0,1-5 0,10-4 0,-1 0 0,1-1 0,0 1 0</inkml:trace>
  <inkml:trace contextRef="#ctx0" brushRef="#br0" timeOffset="-162143.73">17917 17691 1514,'-3'-4'2405,"-17"35"-1581,10-11 0,0 2-719,-4 7 0,-1 2-69,-5 4 1,2-1-132,7 4 349,-3-10 1,1 0-2862,8 10 2607,-5-8 0,6-10 0,3-17 0</inkml:trace>
  <inkml:trace contextRef="#ctx0" brushRef="#br0" timeOffset="-161466.73">18073 17748 7296,'7'5'3276,"-1"-1"-2498,-6-4-33,0 0-745,37-3-106,-4 2 107,-6-1 1,1 1 13,-4 2 0,-2 2-79,5 8-3213,-3 3 3478,-12 5 80,-21 12-147,-4-4-79,1-9 0,-3 1 34,-6 2 1,-1-1-90,4-4 0,0-1-5,-12 10 1,1-2-587,-1 1 568,12-10 1,1 0-434,-1 3 237,8-5 2935,4 1-2716,3-7 100,38 1-100,-14-4-716,14-2 1,3-2 257,-18-1 0,1-1 458,9-1 0,5-2 0,-6 1 0,3-2 0,-4 2 0,-1-1 0</inkml:trace>
  <inkml:trace contextRef="#ctx0" brushRef="#br0" timeOffset="-160764.73">18780 17946 12279,'28'1'-395,"0"0"1,0 1-1,3-1 1,1 0 0,-6 0-1,1-1 1,5 1 0</inkml:trace>
  <inkml:trace contextRef="#ctx0" brushRef="#br0" timeOffset="-160567.73">19502 17776 18390,'1'4'1633,"0"-2"-1334,-1-2-573,-20 48-1134,12-30 0,-1 1 1207,-2 7 1,-1 3-1,0-1-302,-1 1 1,1 2 502,0 0 0,-1 3 0,2-4 0,3-8 0,0-2 0,-2 11 0,-1-1 0</inkml:trace>
  <inkml:trace contextRef="#ctx0" brushRef="#br0" timeOffset="-160164.73">20832 17974 12790,'15'1'785,"16"-4"1,5-2-786,1 1-1093,-10 1 1,4-1 0,-2 1 472,0 2 0,-2 0 140,1 1 1,2 0 234,0 1 0,2 2 1,-4-1-1,-8-2 1,0 1-1,8 2 1,-1 0-1</inkml:trace>
  <inkml:trace contextRef="#ctx0" brushRef="#br0" timeOffset="-160014.73">20946 18173 13064,'7'6'143,"-1"-1"-160,15-3 0,6-3-1456,10 1 853,-2 0 0,6 0 620,-8-1 0,2 0 0,-6 0 0,10 0 0,-5-1 0,0 0 0</inkml:trace>
  <inkml:trace contextRef="#ctx0" brushRef="#br0" timeOffset="-159847.73">22049 17875 17970,'0'-4'108,"-15"14"0,-6 9-108,1 7-687,-5 0 1,0 6-675,8 2 1,2 1-279,0-8 1,3 0-1,2 7 1,2-1 1323,0-10 1,3-4 0,7 0 0,-4-4 0</inkml:trace>
  <inkml:trace contextRef="#ctx0" brushRef="#br0" timeOffset="-159680.73">22375 17889 15386,'5'1'2117,"-25"32"-1874,0-6-1336,3-1 1,-4 5 0,1-2 88,3 0 0,0 0 780,1-3 0,0 2 0,2-1 152,0 1 1,1 0-478,2-2 1,0 1-560,2-3 0,1 0 1108,-1 4 0,2-2 0,0 0 0,0 0 0</inkml:trace>
  <inkml:trace contextRef="#ctx0" brushRef="#br0" timeOffset="-156128.73">11831 17352 9236,'0'-6'3092,"0"2"-857,0 4-2216,-13 4 205,5-3 389,-12 2-282,8-3-12,-11 0-241,4-3 214,-8 0 7,0-4-299,8 2-36,-4-4-85,6-4-159,1-9 236,1-3-454,3-7 419,5 3-1493,2-5 1502,1-4 105,3 17 0,0-1-215,0-13 1,0-3 148,1 10 0,0-1 1,0-1-634,0 1 0,-1-1 0,1 0 608,0 0 0,0 0 0,0 1 25,0-2 0,0 1 13,0 0 0,0 1 15,0 1 0,0 2-101,0 1 0,0 0-21,2-4 0,1-2-77,2 3 1,0-1 317,1 2 0,0 0-214,2 4 0,0 1 40,1 2 1,-1 1-49,4-9 106,2-8 361,-6 4-182,-3 2 126,-2 2 2027,-3 8-2225,0 11 248,0 2-355,0 3 792,0 1-1338,-1 2-47,3 0 512,2-1 81,4 0 39,3 0-39,4-1-129,3-1 129,-4 2-38,5 0 0,3 1 38,-2 1 0,1-1-4,13 1 0,3 0-359,-10 0 1,1 0 163,8 1 1,-1 1 48,-14-2 0,0 2 24,11 0 0,1 1 113,-9 0 1,-2-1 15,14 3 30,-9-1 295,-21-2 86,-3-1-52,-1 0-28,0 1-66,-1 2-44,1 2-159,2 4-57,0 3 135,2 5-90,5 18-53,0-4 0,-4-8 0,-1 1 22,0-5 1,0 1-17,-1 8 1,1 4 0,-1-2 5,0-1 1,0 1-1070,-1 1 1,0 3-1,0-4 1055,-3-4 1,-1-1 1,1 0 0,-1-1-292,-1 0 1,0 1 292,-2 9 1,-1 2-22,-1-6 1,0 0-1,0 0 2,-2 7 0,0 0-233,2-10 1,-1 0 0,1-4 244,-2 12 12,0-4 25,1-5 50,0-4 20,0-4 25,0-4 8,-1-2 0,-1-2-52,-1-1 2548,-3-1-2487,-9 3 630,2-4-775,1-2 1,-4 0-120,-7-3 1,-2-1 120,4 0 0,1 0 211,-11-1 0,1-1-91,11-1 1,1 0-29,-2-1 1,0 0-93,-2 0 0,-1 0 92,1 0 0,-1 0 23,2 0 0,-1 0-115,2 0 0,0 1-58,2 0 1,0-1-367,-4 1 0,1-1-75,-9 0-361,10 1 1,3 0-2333,12 0 179,-7-1 3013,22 1 0,-4 0 0,0 0 0</inkml:trace>
  <inkml:trace contextRef="#ctx0" brushRef="#br0" timeOffset="-154512.73">11591 17833 11250,'-1'-8'618,"1"2"-816,0 6-94,0 0 292,52-3 77,-31 5 0,0 0 28,12-2 0,-1 2-1049,3 10 1341,-26 2 20,-4 4 26,-4 2-45,-6 4-101,-2 1-45,-12 0-454,8-7 1,1-1 271,-5 7 48,-1 6-170,6-10-63,4-7-288,3 4 123,8-9 844,15 0-954,-6-5-105,10-1-1222,9-12 250,-4 1 992,-2-4 1,2-3 474,-4 0 0,-1 0 0,-5 5 0,-1-1 0,10-8 0</inkml:trace>
  <inkml:trace contextRef="#ctx0" brushRef="#br0" timeOffset="-154308.73">12143 17776 13810,'-15'23'85,"0"1"0,0-1 1,-6 9-1,7-5-410,12-8-712,2 0 801,3 1 82,2-1 19,4 1 26,0-2 171,2 6 11,-3-8 61,-1 2 730,-5-6-702,-2-5-35,-4 2-569,-2-5 63,-5 0-2898,-8-2 3058,-4-13 0,6 8 0,4-8 1</inkml:trace>
  <inkml:trace contextRef="#ctx0" brushRef="#br0" timeOffset="-154162.73">11973 17889 10737,'5'2'3276,"-2"-1"-1744,-3-1-1585,49-13-1505,-28 8 0,1 1 1135,14-4 0,1-1-618,-1 2 1,-3 1 67,-13 2 0,2 0 973,3-3 0,4-1 0,-6 1 0,4 0 0,-7 0 0,0 0 0</inkml:trace>
  <inkml:trace contextRef="#ctx0" brushRef="#br0" timeOffset="-153895.73">12468 17705 7148,'6'3'3276,"-1"-1"0,-5-2-585,-33 42-2467,22-24 0,-1 2-1017,-4 4 0,-1 3 1,2-2 792,3-2 0,3 0-61,0-3 1,3 0 321,1 4-454,3-3 120,3 3-770,14-3 602,-2-5-28,12-7 65,-8-9 67,1-4 137,-1-2 347,1-8 493,-8 1-353,-1-1 1051,-11 5-1538,-5 2 230,-6 2-230,-5 0 0,-3 3-426,-13 0-851,13 5 0,-1 1 129,2-2 0,0 1-1851,-6 8 2914,11-5 0,17-2 0,-4-2 1</inkml:trace>
  <inkml:trace contextRef="#ctx0" brushRef="#br0" timeOffset="-153661.73">12921 17422 14229,'-5'-7'812,"-20"8"0,-6 6-389,-1 13-1500,6-8 0,-6 1 0,3 2 1362,-2 9 1,2 2-225,5-5 1,-2 1 0,0 0-705,0 2 1,0 1 0,-3 4 620,6-8 0,-1 4 1,-3 1-1,0 2 1,0-1-1,1-1 0,2-2-132,0 1 1,1-2 0,2-1 0,-2 1 0,-3 3 51,3-3 1,-2 2 0,-2 2-1,-1 0 1,0 1 0,0 0-1,1-2 1,1-1 0,4-3-441,-9 8 1,3-4 0,1-1-1,-1 1 265,-1 1 1,-1 0-1,-1 1 1,1-1-1,3-2-145,1-3 1,3-2 0,-1 0 0,1-1-669,-6 5 0,0 0 0,-1-1 1090,5-4 0,-2 0 0,1-1 0,3-2 0,-2 3 0,2-3 0,-4 1 0,0-1 0</inkml:trace>
  <inkml:trace contextRef="#ctx0" brushRef="#br0" timeOffset="-153462.73">11237 17762 16265,'33'18'397,"1"0"1,-1-1 0,0 1-1,0-1 1,-1-1 0,1 1-1112,-4-1 1,2 1 0,0 1-1,0-2 714,1-1 1,0 0 0,0-1 0,-1 0-802,4 1 1,-1-1 0,2 1 651,-1-1 0,2 1 0,1 0 0,-3-1-483,3-1 0,-3-1 0,2 1 205,0-1 1,0 0 0,2-1-394,-2 0 1,2-1 0,1 1 0,-3-2 491,-5-2 0,0-1 0,-2 1 1,0-1-1,6 2 0,-1 0 1,-4-2-1,-7-3 0,1 0 1</inkml:trace>
  <inkml:trace contextRef="#ctx0" brushRef="#br0" timeOffset="-152428.73">13459 17649 11409,'6'5'-1484,"-2"-1"1439,-4-4-503,43-14-99,-17 8-136,5-2 1,1-1 706,4 4 96,-7 1 0,0 0 24,2-1 258,-8 2 0,-4 1 1081,-11 0 311,-5 2-428,-3 0-193,-5 0-740,-3 0 701,-7 0-1014,-15 0-20,3 0-181,-12 2 272,17 2 0,1 1-711,-13 5 709,12-2 1,0 1 61,-7 8 1,0 3-54,10-1 0,0 1-59,5-4 0,0 1-445,-2 5 0,1 1 504,-2 11-98,6-2-176,6 0-127,3-3-458,8-1 448,4-2-1312,6-10 0,3-2 1119,15 5 168,-9-8 0,1-3-417,-4-4 0,0-3 142,2-1 0,1-3-249,1-1 0,1-2 282,0-1 1,1-4 579,-2 0 0,1-3 0,-3 2 0,-5 3 0,-1 0 0,5-4 0,0 0 0</inkml:trace>
  <inkml:trace contextRef="#ctx0" brushRef="#br0" timeOffset="-152067.73">14138 17635 10398,'0'-3'3276,"-1"0"-1281,-36 17-5272,15-2 2963,-11 3 0,-1 3 314,3 4 504,12-6 0,1-1-565,-2 9-88,4-1-5,6-1-151,4 0 793,2-3-1197,8 3 424,2-8 80,5 1-27,1-10 142,2-2 3196,2-5-3249,1-3-97,13-16-398,-10 0 1,-1-2 637,-3 6 0,0-2-35,2-7 1,-2 2 494,-7 7 81,1 1 114,-8 12 67,0 2 227,-2 2-834,0 5 53,0 1-115,1 19-181,1-3-32,1-1 0,3 1-390,3-3 0,2-1-49,7 10-645,7-8 459,-10-17-455,1-4-807,1-6-1230,6-13 3165,-5-4 0,-3 4 1,-8 7-1</inkml:trace>
  <inkml:trace contextRef="#ctx0" brushRef="#br0" timeOffset="-151907.73">14450 17437 11754,'2'2'3276,"0"0"-1369,-2-2-1336,-14 36-493,5-4 1,-1 2-123,0 1 1,0 1-114,3-9 1,1 1 0,1-1-249,3 5 1,1-2-256,0-7 1,0-1 260,2 7 0,1-3-665,1 4-386,2-6 1450,0-3 0,-3-11 0,0-3 0</inkml:trace>
  <inkml:trace contextRef="#ctx0" brushRef="#br0" timeOffset="-151562.73">14266 17705 11118,'-5'-1'2636,"2"-1"-707,3 2-2119,48 39 75,-25-32 0,1-2-405,0 8 1,2 3-1,-1-5 489,5-9 1,-1-5 30,2-2 0,-1-2-125,-8 1 0,-1-1-88,7-3 1,-3-2-225,4-6-32,-13-2 0,-3-1 388,2-5 81,-7 4 0,-2 2 171,-7 0 786,-16-1-430,10 10-376,-26 1 101,9 20-84,-6 3 366,14-1 1,1 3-433,0 6 0,2 0 221,-7 13-248,9-12 1,2 1-26,4-2 1,2 1-166,5 0 0,2-1-8,-1 0 0,3 0-188,13 13-176,2-14-234,-3-10 0,1-1-587,12 1-331,-2-5 1,2-4 994,-6-6 0,-1-2 1,13 1-1,-10-7 1</inkml:trace>
  <inkml:trace contextRef="#ctx0" brushRef="#br0" timeOffset="-151211.73">14973 17606 11760,'-16'33'197,"0"0"0,2-2 0,2-3-194,4 5-3,4 0-48,1 0 831,5-11 1,1 0-997,5 15 594,2-4-443,1-11 418,-6-15-507,0-3 1424,0-3-1413,2-2-386,9-10 69,3-11 265,-8 5 1,1-2 191,5-16 138,-11 12 1,-1 0 537,-2-2 125,-6-12-227,-17 11-529,2 6-73,-1 9 0,-1 4-664,4 3 17,-10 1-346,14 5 199,2 2-239,4 1 0,4 1-706,1 3 1210,5-1-1022,7 3 1579,0-5 0,1-1 0,-7-4 0</inkml:trace>
  <inkml:trace contextRef="#ctx0" brushRef="#br0" timeOffset="-150967.73">15002 17720 6518,'2'5'3276,"-1"-2"0,-1-3-1251,12 15-1813,2 12-171,-3-10 0,-1 1-1428,1 3 1,-2 0 1388,-1 17 2,0-13 0,3 3 0,-2-1-1031,-5-1 0,0 0 1039,3 2 0,2 1 1,-2-4 76,-4 15-979,-2-4 1112,-5-4-141,-3-5 202,-6-3-209,-5-7 0,-3-3-337,-5 3-3,5-6 0,-2-2-1187,-11-7-88,9-5-1488,-7-5 3029,5-17 0,15 14 0,-4-8 0</inkml:trace>
  <inkml:trace contextRef="#ctx0" brushRef="#br0" timeOffset="-150594.73">15200 17762 10211,'-6'-6'3274,"1"1"-1964,5 5-375,0 0-977,-38 51-982,28-29 939,-11 10 0,4 0 161,19-11-782,15 9 474,-4-13 61,12 3-143,-9-16-238,10-9 210,-6-3-116,-2-3 1,-3-3 230,-1-16 454,8-2 151,-18 3-378,3 10 1016,-10-6-940,-2 7-303,-10-8-1075,3 13-728,-11-3 672,10 9 1358,-2-1 0,10 6 0,1 0 0</inkml:trace>
  <inkml:trace contextRef="#ctx0" brushRef="#br0" timeOffset="-150057.73">15412 17776 9435,'4'0'2257,"-1"1"-2011,-3-1-139,25 37-107,-16-21-132,6 7 1,-2 0-452,-9-10 118,-1-3 194,0-3 271,-2-3 263,-1-3 28,1-5-120,-1-9 437,0-1 117,3-16-541,5 9 1,1-1-120,6-13-39,-2 13 1,1 0 19,0 7 0,0 1 80,7-7 86,-4 6 0,0 2 479,4-2-313,1 3-291,-11 8-87,-3 3 87,-5 2 39,1 3 0,0 6-21,0 9 0,0 4-113,1 7-228,-1-3 0,0 0 169,0-5 0,0-2 5,3 9-10,-2-9 1,3-2-763,12 1 240,-4-5 62,4-8-1174,0-18 441,-3-1-26,5-13 297,-6 3 418,-6 5 1,-1-2 611,0 1 1,-2 0 1047,8-18 694,-5 4-510,-7 21 93,0 2-336,-2 8 958,-1 4-1625,0 2 6,-1 6 104,-6 22-300,1-1-703,0-6 1,1 1 556,0-5 1,1 1-34,-1 7 1,-1 3 0,1-3 9,0 0 0,-1-1-11,2 1 1,-2 1 0,1-1-549,-2-1 0,1-3 448,-4 11-30,3-15 1,-1-1-318,-3 0-2818,-10-2 0,8-9 2741,-10-10 0,17-1 0,0-6 0</inkml:trace>
  <inkml:trace contextRef="#ctx0" brushRef="#br0" timeOffset="-149661.73">16176 17564 13072,'-8'10'2154,"2"-1"-1983,6-9-342,0 0-42,12 31-414,-1-19 259,4 9 0,2-3 116,4-11-1,14-3 253,-16-8 704,3-9-192,-14 1-263,-2-5 28,-5 4-534,-15-6-541,3 10 120,-14-3 325,5 11-1126,-15 13 771,7 0 803,4 5 0,1 3 364,6 0 1,3 0-512,-2 0 0,2 0 332,4 0 0,3-2 370,2 7-93,3-3-97,4-1-40,4-3 142,14 6-438,12-3-375,-15-11 1,1 0 117,2-2 0,1-3-404,5-1 1,0-2-846,-6-2 0,1-1 759,6-1 0,0-2-1214,9-9 1443,-9-8 0,-2-2 0,-2 5 0,-7 1 1,-1-1-1</inkml:trace>
  <inkml:trace contextRef="#ctx0" brushRef="#br0" timeOffset="-149517.73">16530 17606 8878,'6'1'3276,"-1"0"0,-5-1-1511,-11 37-2612,4-11 985,-1 4 1,0 0-100,4-10 0,0-1-74,1 9 0,1 1-322,0-1 0,2 0 8,0 0 1,2-2-599,1 2 1,2-4-444,3-1 1390,11-3 0,-13-14 0,6-6 0</inkml:trace>
  <inkml:trace contextRef="#ctx0" brushRef="#br0" timeOffset="-149367.73">16799 17550 14997,'2'5'2413,"0"-2"-2859,-13 14 1,-4 3 330,2 1-185,-3 4 1,0 1-1331,1 9 116,7-10 1586,1 11 0,6-24 0,0 2 0</inkml:trace>
  <inkml:trace contextRef="#ctx0" brushRef="#br0" timeOffset="-149206.73">16756 17635 14224,'1'4'3200,"-1"-1"-3135,0-3-172,47 1-111,-24 0 54,6 0 0,1 1-673,0 2 145,-10 0-254,-5 0-161,-1-1-2170,-26 11 2905,-6 3 1,2-2 0,-7-1 0</inkml:trace>
  <inkml:trace contextRef="#ctx0" brushRef="#br0" timeOffset="-149010.73">16728 17861 7531,'-6'-4'3276,"0"1"0,6 3-1256,0 0-2082,42 6-579,-21-5 552,11 2 1,0 0 88,-7 0 3,4 2 201,-13 4 606,-1 23-544,-7-9-195,-5-3 0,-3 1-239,-6-1 0,-2-1-467,-5 11 156,2-11 0,-1-1-1313,-4 5 1017,-7 6 1,13-16 0,-4 4 0</inkml:trace>
  <inkml:trace contextRef="#ctx0" brushRef="#br0" timeOffset="-148104.73">16955 18342 7615,'-6'-1'3276,"2"0"-1942,-23 9 1,-5 3-374,-4-1-2054,8-2 1,-3 1 0,1-1 1050,2-2 0,1-2 364,-3 0 0,-2 0-758,-3 0 0,-1-1 639,9-1 1,0 0 0,-1-1-97,-1 1 0,-1-1 1,-5 0-181,1-1 1,-5 0-1,-3 0 1,-1 0-1,1 0 1,3-1 82,4 1 0,3-1 0,0 1 0,-1-1 0,-3 0-130,4 0 1,-2 1 0,-3-1 0,0 0-1,0 0 1,0 0 0,2 0 0,3 0 155,-6 0 0,3-1 1,2 0-1,-1 0 1,0 0-14,-2 1 0,0-1 0,0 0 0,-1 0 0,1 0 62,-2 0 1,1 0 0,0 0 0,-1 1-1,0-1-25,1 0 0,-1 0 0,1 0 0,-2 1 0,-2-1 12,9 1 1,-2-1 0,-1 1 0,-1 0 0,0-1 0,0 1-1,-1 0 1,2 0-24,-2 0 0,1 0 0,-1 0 0,0 0 0,0 1 0,1-1 0,-1 0 0,1 0-33,-1 1 1,1-1 0,0 0 0,0 0 0,0 1 0,0-1 0,0 0 0,1 1-3,-2-1 1,-1 1 0,1 0 0,0 0 0,1-1-1,2 1 1,2 0 1,-6 0 1,2 0 0,2 0 0,0 0 52,0 0 1,-1 0 0,1 0-1,2 0-71,-6 0 0,2 0 1,1 1-31,1-1 0,0 0 0,1 1-16,4 0 1,1 0 0,0 0-68,-9 0 0,1 1-154,-2 1 0,2 0 111,13-2 0,1 1 81,0 1 0,1-1 834,2 0-1759,12-1 837,6-1 333,3-4 2565,5 1-2722,-7-5-11,-2-1-44,-3-5 2498,-8-15-2277,-2-6-86,5 12 0,0-1-345,-3-13 114,7 13 0,3-1 87,0-9 22,3 11 0,1-1-39,3-15-60,-2 13 1,2-4-1,-1 2 11,0-1 0,-1 0-392,1 0 1,-1-3 0,0 1 377,-1-9 0,-1 3 89,0 8 1,0 0 117,-1 1 1,1-3 0,0 2-255,0-6 1,0 2 271,-1 5 1,1 1-5,0 0 0,0 4 97,1 4-42,0 2-3,1 5 20,0 2-29,0 2 145,0 3-430,1 0 1433,-4 1-1333,24-3 10,-7 0 7,12 0 1,7 0-484,-6 3 0,3 1 1,1 1-1,-2-1 496,7 0 1,-2 0 0,3 0-448,-6 1 0,2 0 0,1 1 1,-1 0-1,-2 0 420,0 1 1,-1 0 0,0 0-1,0 0-416,4 0 1,0 0-1,1 0 1,0 1 389,-5-1 1,0 0 0,1 1 0,0-1 0,0 1-188,2-1 0,0 1 0,0-1 0,0 1 0,1-1 212,0 1 1,0 0 0,1 0-1,1 0 1,1-1-2,-6 1 1,0-1-1,2 1 1,0-1-1,2 1 1,-1-1-1,0 0 1,0 1 50,2-1 0,0 0 0,0 1 1,1-1-1,-1 0 0,1 0 0,-1 0 1,0 1-6,0-1 0,0 0 1,0 0-1,0 0 0,0 0 1,0-1-1,1 1 1,0 0-43,-3-1 1,0 0 0,2 1 0,0-1 0,0 0 0,-1 0-1,0-1 1,-1 1 0,-2 0 0,-2 0-38,5-1 1,-2 1 0,-2-1-1,-1 0 1,1 0 0,2 0 41,1 0 0,1 0 1,2-1-1,-1 1 1,0-1-1,-2 1 0,-2-1 80,2 0 0,-4 0 0,0 0 0,0 0 0,4 0-134,-1-1 0,4 0 0,1 0 0,0 0 0,0-1 0,-2 1 0,-3 1 98,6-2 0,-3 1 0,-1 0 0,3 0-15,-4 0 0,2 0 0,1-1 0,0 1 0,-3 0 0,-4 1-53,4 0 0,-5 0 0,-2 1 213,1 0 1,-2 1-101,2-1 0,-4 1 1697,-7 1-498,-4 4-857,-6 0 900,1 6-1144,-2 2 8,0 5-16,2 5 52,-1 8 2482,0 9-2549,-4-16 1,-3 3-180,-1 4 0,-1 5 0,-1 2 0,0-4 61,-1-1 0,0-2 0,-1 3-13,-2 3 0,0 6 1,-1 1-1,-1-2 1,1-4-825,-2-3 1,-1-3-1,0 1 731,1-1 1,-2 1-1,1-1 1,-1-2-156,-3 8 0,-3-1-834,-2-1 1,-4 1 0,0-4-420,1-2 1,0-2 429,0-2 1,0 1 0,-1-5 1081,-1-10 0,3-4 0,1 2 0,-3-5 0</inkml:trace>
  <inkml:trace contextRef="#ctx0" brushRef="#br0" timeOffset="-146856.73">20634 17111 10121,'7'1'947,"-2"1"-911,13-4 0,9-2 433,4 0 1,7-1 0,3 0 0,-3 0-1290,-3 0 1,0 1 0,0 0 0,3 0 624,-3 0 1,2-1-1,2 1 1,0-1-1,-1 1 1,-2 0 50,-2 0 0,-2 2 0,-1-1 0,0 0 1,1 1 171,3-1 1,0 1-1,1-1 1,0 1 0,0 0-107,1-1 1,2 1 0,-1 0-1,1 0 1,0 0 68,-6 1 0,0-1 0,0 1 0,0 0 1,2-1-1,1 1-60,0 0 1,1 0 0,1 0 0,1 0 0,0 0-1,0 0 1,1 0 0,-2 1-342,-1-1 0,0 0 1,0 1-1,0-1 1,0 0-1,0 1 0,-1-1 1,2 0 204,0 1 0,1-1 0,0 0 0,1 0 1,-2 0-1,0 1 0,-2-1 0,-2 0 0,4 1 1,-1-1-1,-2 1 0,-3-1 0,-3 1 0,8-1 1,-1-1-1</inkml:trace>
  <inkml:trace contextRef="#ctx0" brushRef="#br0" timeOffset="-145887.73">22757 15866 12081,'-37'11'818,"1"0"1,-1 0-1,3-1 1,-2 2-1475,8-3 1,-4 3-1,-2 0 1,1 0 0,3-2 123,-3 2 1,4 0 0,-1-1 619,-1 0 0,1 0 0,0 0-3,1 0 0,1-1 0,-2 1 91,-6 2 1,-2 0 0,1 0-417,4-2 1,1-1 0,1 1 239,0-1 0,1 0 0,2-1-40,-3 1 1,4-1-95,4-2-51,9-1 1540,8-1-1461,8 4 106,2 4 3,21 9-601,3 0 0,3 2 540,1-3 1,3-1 114,-4-1 1,2 1-1,-1-1-67,-7-4 0,0-2 0,1 1 10,6 1 0,2 0 0,1-1 0,-3 0 2,-1 0 1,-2-1 0,2 0-3,5 1 0,3 1 0,0-1 0,-5-1-983,5 0 0,-5-2 983,0 0 0,-5-1 319,-2-3 74,-22-10-393,-5-7-378,-7-8 378,-5-10 543,-4 0 0,-3-4-723,4 6 0,-1-2 0,1 1-13,-2-2 1,1 0-1,0-1-26,-1-1 1,0-1 0,1 1-3,0-6 0,0 1 149,6 11 0,0-1 0,1 0 72,0 1 0,1-1 0,0 1 270,-3-12 0,0 1 98,3 4 1,-1 1-33,2 5 0,1 2 103,-1 0 1,0 3-697,0 0 202,-1 8 198,2 45-59,3-13 0,0 3 207,0 4 1,-1 4 0,1 3 0,0-1-333,0 3 1,1 1-1,-1 1 1,1-1 163,0 1 0,-1 1 0,1-1 0,0 0-123,1 0 0,0 0 0,1-2 0,0-2 85,1-3 0,0-3 0,0 0 44,2 9 0,0-2-1041,0-7 1,0-1 1157,3 12 107,-2-14 286,-2-11 976,0-8 201,0-12-1816,0-7-137,4-11 0,1-4 366,1 4 0,2-2-263,1 0 1,2-2-1,1 0 277,1 3 0,2 0 0,4-2-349,0 3 1,4-3-1,3-2 1,2-1-1,0 0 1,-1 1-1,-2 3-381,1-2 0,-1 3 1,0 0-1,1 0 1,2-3 423,-5 7 0,1-3 1,2 0-1,0-2 1,1 1-1,0 0 1,-1 1-1,-2 2 1,0 2-406,6-5 1,-2 2-1,-1 3 1,0-1 0,0 1 68,0 0 1,-1 0 0,1 1 0,-1 0 0,1-1 355,4-2 1,1 0 0,0-1 0,-1 2-1,-4 2 1,-1 1 0,-3 2 0,0 0 0,3-2-1,0 0 1,-1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34:23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3425 4161 8539,'-3'-4'3077,"0"1"199,3 3-1998,1-5-1012,0 3-98,1-3-73,1 3-50,0 1 0,0-1-68,10-9-125,9-5 50,6-4-467,5-2 366,-11 10 0,0 1-71,-4 3 0,1 1 135,6-3 1,1 1-1505,2 5 1,-1 1 1564,-6 1 0,1 1 75,6 1 1,0 3-2180,11 4 2167,-20-1 0,0 2-56,-1 0 1,1 0 52,-1 2 0,1 0 14,-2 0 0,2 1 4,14 6 1,4 2 17,-12-9 0,1-1 1,0 1-22,-1 0 1,0 0 0,1-2-146,3-1 0,1-3 0,-5-1 225,15-4-58,-14-3 0,3-2 1,-1-1-22,2-4 1,0 0-21,6-3 0,0-1 16,-8 3 1,-2-1-20,2-1 0,-1 1 925,-5 2 1,-1 2-907,8-4 1,-1 0-3,-7 6 0,-2 0-37,2 1 1,-1 1 17,0 1 1,0 1-62,9 0 0,1 2 141,-8 2 1,0 0-1,8 2 1,-1 1-58,-8 1 0,-1 2 1,1 0 0,1 0 159,7 5 1,5 1-129,1 0 1,4 0 0,-2-1-31,-10-2 1,-1-1 0,2 0-261,3-1 0,3 2 0,0-2 1,-6-2 278,-2-3 0,-2-1 1,9 0 1,-1 0 7,-10-2 1,0-1 117,-1-1 1,1 0-110,0-1 0,0-1-17,0-1 1,1 0-591,0-1 1,0-1 580,1 0 0,0-1-13,1 0 0,0-1-321,1 0 0,0 0 304,-1 0 0,4-1 69,4-2 0,4 0 1,1 0-102,-8 4 0,1 1 0,0 0 0,0-1 31,-1 1 1,0-1-1,1 1 1,0 1 75,2 1 0,2 1 0,-2 2 0,-4 2-58,1 2 0,-2 2 26,8 2 1,1 2 1,-3 5 0,-1 2-10,-8-3 0,0 1-14,7 3 1,0 1-1,-10-4 0,-1-2 22,-1 1 1,1-1 700,0-1 1,-1 1-684,14 6 1,-12-10 0,1-1 25,13 3 28,-4-6 0,3-2 432,-12 0 1,2-3-515,3 0 1,2-3 0,-2 0-1,-1-1 1,0-1-17,8-3 0,1-1-1,-11 3 0,0-1-4,-2 1 1,3-1 248,1-2 0,4 0 0,0 0-283,0 1 1,2 0 0,-1 0 24,0-1 0,0 1 0,-1 1-137,-2 1 1,-1 1-1,-3 1 98,-3 4 0,-3 0 11,21 0 31,-1 3 6,-12 2 1,0 2 26,-6-1 1,-1 1-20,7 3 0,0 1 58,10 5 21,-1 1-74,1 0 37,-1-1 16,0 0-16,0-3 2,-10-6 1,1 0-21,-7-2 0,1-1 26,15 1 0,1-3-34,-13-1 1,-1-1-20,8-1 0,0-1-2,-6-1 1,-2 0 0,2-1 0,0-1-5,0 0 0,2-1-10,-2 0 0,2-1 1,-2 1-4,6-2 1,-1 1 3,-4 1 0,1-1 1,-1 1-3,1 0 0,-1 1-6,0 0 1,0 1-1,-6 0 1,2 2-7,11-1 0,0 2 585,7-1-583,-10 3 0,0 1 319,-5 3 0,-3 2-46,13 2-158,-13 0 1,0 0 34,10 3-78,0 1 25,3 0 8,1-1 1,-4-2-988,-10-4 0,2-1 980,5-1 1,1 0-42,-2 0 1,1-1-137,7-1 0,-2 0 109,-7-1 0,-2-1-3,1 0 0,1-1-18,8-3 0,1 1-58,-11 0 0,1 0-189,11-3 1,-2 0-285,-3-1-151,1-2-43,-20 3-2287,-7-1-247,-4 0 2965,-8-4 1,5 7 0,-5-2 0</inkml:trace>
  <inkml:trace contextRef="#ctx0" brushRef="#br0" timeOffset="2177">9397 5152 14229,'6'2'790,"-1"0"-59,-5-2 344,58 0-763,-27 0 1,2 0 0,1 0-1406,3 0 1,2 1 0,1-1 891,-7 0 0,1 0 0,0 1 0,-3-1 45,0 1 0,-2 0 0,0-1 143,1 1 0,1 0 0,3 1-39,-1-1 0,3 0 0,2 1 0,0-1 0,-1 0-135,-1 1 1,0-1-1,1 0 1,-1 1 0,0-1-152,0 1 0,1-1 0,-1 1 0,0-1 0,-1 0-166,5 1 0,0 0 0,-4 0 0,-7-1-1275,7 3 793,-10-3 1,-9 2-2188,-24 1 3173,-20 0 0,8-1 0,-15 0 0</inkml:trace>
  <inkml:trace contextRef="#ctx0" brushRef="#br0" timeOffset="2385">9468 5463 8473,'-1'-6'1016,"1"1"2260,0 5-2195,47 19-846,-9-11-597,-12-2 0,7 0 0,1 0 0,-2-2 528,-3-1 0,0-2 1,1-1-120,1 0 1,2 0 0,1 0-1,-2-1-203,4-1 0,-1 1 0,0-2 129,2 0 0,1 0 0,0-1-25,0 1 1,1-2 0,-1 1-79,1 0 0,-1-1 1,0 0-74,-1 1 1,-1-1-1,4 0-453,-7 0 1,3 0-1,1-1 1,-1 1 0,-3 0 327,8-1 0,-3-1 0,1 1 1,-7 1-1,1 0 0,-1 0 1,-6 1-1,-5 0 0,0 0 1</inkml:trace>
  <inkml:trace contextRef="#ctx0" brushRef="#br0" timeOffset="9403">3510 7402 9684,'6'-1'1638,"0"1"1068,-6 0-2230,3-1-317,-2 0-41,3 0-51,-4 1 266,0 0-324,3 0 24,0 0 191,7 0 51,12 0-186,-2 1-86,9 1 0,-9-1 50,1 1 45,3 0-18,-4-1 0,1 0-47,13 2-32,-1-2 1,0 0-539,-11 0 0,0 0 577,8-1 1,2 1 7,3-1 0,-1 0-44,-6 0 0,0-1 17,10 1 0,-1-1-605,-9-1 1,-2 1 601,1 0 0,0-1-14,9-1 1,1 1-1,-4-1 0,-1 1-1,5-1 0,2 0-3,-10 1 0,1-1 0,-1 1 1,2-1 1,1 0 2,2 0 1,4 0 0,0 0-626,-8 0 1,0 0 0,0 0 0,0 0 620,3 0 0,0 0 0,1 0-337,5 0 1,1-1 0,-4 1 336,-5 0 0,-1 1-545,0 0 1,-1 0 544,1 1 0,-2-1-14,-3 1 0,0 0-179,4 0 1,0 1 174,-6 0 0,0-1 20,15 1 1,-1 0-3,-10 0 0,-2 0-3,7 0 1,1-1 97,0 1 1,-2 0-96,-6 0 0,0-1-3,7 1 0,1-1 3,-10 0 0,-1 1 735,0-1 1,1 0-718,9-1 0,0 1-20,-11-1 1,0 1 360,13-1 0,-1 1-362,2-1 0,-12 1 1,-1 0-1,16 0-33,-2 1 27,0-1-69,0 1 78,-11 0 0,1 0-39,13 0 39,-13 0 0,0 0-477,10 0 477,2 0-326,1 1 317,0-1 1,-1 0 8,1 1-595,-12 0 1,-1 0 589,-5-1 1,-1 1-18,6 0 0,0 0 591,-1 0 1,0 1-570,13 1 1,-13-2 1,-1 1-2,11 1 1203,1 0-1204,-9-1 0,0 0-262,10 2 263,-6-2 0,0 0 3,6 0-3,-13 0 0,0-1-11,-3 0 0,0 0 9,-1 0 1,1 1-2,0-1 0,-1 0-24,0 1 1,1 0 1,7 0 0,0 0 22,-7 0 0,1-1-15,5 2 0,1-1-48,1 1 0,-1-1 44,-5 0 0,-1 0 48,8 1 1,0 0-27,-8-1 0,-1 0-18,0 0 0,1 0 15,9 1 1,1-1-495,-8 0 0,1 0 479,6 0 0,1 0 13,-11 0 1,-1-1 605,1 1 0,-1-1-607,20 2 350,-1 1-350,-11-2 1,0 0-942,3 0 0,0 0 916,0 0 1,0 0-50,-1 0 0,0-2 296,-8 1 1,-1-1-217,17 1 4,-13-1 0,-1 0-4,-4 0 0,0 0-27,5 1 1,1-1 393,-5 0 1,0 1-368,0-1 0,0 0-546,8 1 1,0-1 503,-7 1 0,-1-1 41,7 0 0,0 1 1431,9 0-1511,0 0 36,-2-1 45,-12 1 0,3-1-7,8 0 0,0 0 11,-6 0 1,0 0-1,5 0 0,-1 0-4,3 0-53,0 0 50,-1 0 726,-12 0 0,2 0-768,-2 0 1,0 0-212,-1 0 0,0 0 254,13 0-66,-13 1 2029,-1-1-2067,-2 0-45,-1 1 884,-2-1-892,-2 0-1183,1 0 653,-8 0 444,1 0-3032,-7 0 3000,-9 0 0,7-1 0,-6 1 1</inkml:trace>
  <inkml:trace contextRef="#ctx0" brushRef="#br0" timeOffset="9553">9709 7473 12342,'3'1'1507,"0"0"-2319,-3-1 1,0 0 0</inkml:trace>
  <inkml:trace contextRef="#ctx0" brushRef="#br0" timeOffset="11388">9100 8704 8981,'6'7'1440,"-1"-1"-1004,-5-6 82,37-3-406,-16 2 0,4 0-43,6-1 0,3 0 0,0 0-1034,-6 1 1,-1 0 0,1-1 1081,4 1 1,1 0 0,-1-1 184,5 0 1,0 1-184,-8 0 1,2 0-1,0 0-88,-3 0 0,0 1 0,0-1-31,4 1 0,1-1 0,-1 1-12,-3 0 1,0 0 0,0-1-11,-1 1 1,-1 0 0,1 0-126,5 1 1,2 0-1,-3 0-115,3 0 0,-2 0-60,7 1 0,-4 0 205,-1 2-1985,-12 1 1197,-13-1-613,-30 4 1348,-15-4 1,-6-1 457,7 0 1,-1-1-379,2 0 0,-3-1 1,1 0 226,1 0 0,1-1 0,2 1 407,-8 0 1,0 1-201,8 0 1,-3-1-1,0 1 1,1 0 739,-6 1 1,1 1-1,1-1-820,7 0 1,0-1-1,1 1 122,-12 1 1,7 0-101,19-1-286,8-1 0,10 1 294,9 1-45,13 2-75,2-1 1,7 0-1,-1-1-1265,2 1 0,2-1 1155,-8 0 1,3 0-1,2 0 1,-1-1-6,0 0 1,0-1-1,0 0 1,-1 1-60,2-1 0,-1 1 0,3-1-36,-5 0 1,4 0 0,0 1 0,0-1-1,-2 1-248,0 0 0,-1 0 0,-1 1 0,0-1 116,6 0 1,-1 0 0,-1 1 291,7 1 0,-9 2-556,-22 1 1437,-22-1-1005,-20 4 33,9-5 1,-1-2-306,-4 2 1,-3-1 420,-1 1 1,-4-1-1,2 0-194,6-2 1,1 1 0,-1-1 74,-10 2 0,-2-1 0,1 0 107,6-1 0,0 0 0,2 0-436,-7 0 0,1 0 482,-2 0 1,4 0 147,-3-1-331,13 0-686,14 1 610,15 0 76,15 1 0,17 0-624,-12-2 1,1-1 600,7 0 1,1 0 22,-8-1 0,1 0 0,1 0-1,3-1 0,1 0 1,0-1-15,2 0 0,1 1 0,2-2-296,-6 1 0,2-1 0,2 0 0,-2 1 0,0-1-415,-1 0 0,-1 1 0,-1-1 1,2 1 9,5-1 1,2 0-1,0 0 1,-4 0 705,1 1 0,-4-1 0,-3 1 0,-5 1 1,-3 0-1,19-2 0</inkml:trace>
  <inkml:trace contextRef="#ctx0" brushRef="#br0" timeOffset="12315">21724 6468 8637,'6'5'774,"-4"19"1,-2 6-2414,-1-7 1,-2 2 1500,1 8 1,0 4-1,0 1-198,0-2 1,0 0 0,-1 1 536,2-4 1,-1 1 0,0 1 0,1 0 3,0 4 0,-1 1 0,1 0 0,0 1-224,-1-7 1,-1 2-1,1-1 1,-1 1-1,2 0 119,1 1 1,0 1 0,1-1 0,0 1 0,-1 0-253,-1 1 0,0-2 1,-1 1-1,1 2 0,0 1 193,0-4 1,1 3 0,0 1-1,0 0 1,0 0 0,0-1 0,1-2-80,0-2 1,0-1-1,0-2 1,1 1-1,-1 0 1,0 2 28,-1 1 0,0 1 0,-1 1 0,0 0 1,0-1-1,1-1 0,1-2-54,0 1 0,2-3 1,-1 0-1,0-1 1,0 0 3,-1 7 1,0-1 0,-1 1 0,0 1-70,1-2 0,-1 3 1,1 0-1,-1 0 1,0-3 43,0-1 1,-1-2 0,0 0 0,0 1 69,0-2 0,-2 1 1,1 1-1,0-2 1,0-2-74,2 4 0,0-3 1,-1-1-8,-2-1 1,-2-1 0,2-1-43,3 11 0,1-1 49,-3-5 0,0 0 519,0 4 0,1-1-473,0-9 1,0-1-55,1-2 0,0-3-359,0 0 1482,0-17-1731,0-5 2557,0-7-2355,2-8-412,0-14 1299,-1-8 0,0-1 1,1 4-1,-1 5 1,-1 0-1</inkml:trace>
  <inkml:trace contextRef="#ctx0" brushRef="#br0" timeOffset="12937">21724 6383 11919,'4'6'173,"-1"-1"-2,-3-5 291,41 3-2333,-2 0 1871,-2-1 0,3 1 3,-5-1 0,0 1-470,4-1 1,1 1 610,-10-1 1,1 0 0,1-1-565,1 1 1,2 0-1,3 0 442,-5 0 0,2 0 0,1 0 0,2-1 0,-1 1-342,-2 0 1,0 0 0,1 0 0,0-1 0,0 1 0,0 0 308,0 0 0,0-1 0,1 1 1,-1 0-1,1 0 0,-1-1-152,0 1 1,1 0 0,0 0-1,-1 0 1,-1-1 0,-2 1 51,6 0 0,-3-1 0,0 1 1,2 0-169,-6 0 0,2 0 0,1 0 0,-1 0 0,0 0 0,-3 0 102,5 0 1,-3 0 0,0 1-1,3 0 47,-3 0 0,3 0 1,1 0-1,0 0 1,-1 2-1,-3 1 136,2 2 0,-1 2 1,-3 1-1,1-1 134,7 1 0,-1 0 0,-2 2 57,-5 3 0,-3 2 0,-6 0 70,-9 1 1,-5 0-14,1 3 1,-2 2 372,-1 2 1,-1 3-291,-1 3 0,-1 4 1,0 2-143,-1-3 0,0 1 1,0 1-1,0 0-131,0 1 1,-1 0-1,1 1 1,0 1-30,-1-7 1,1 2 0,-1 0 0,0-1 0,1-1-146,-1 2 0,1-2 0,-1 0 1,0 0 169,1 2 0,-1 0 0,1 0 1,-2 1-6,0 1 0,0 0 0,-1 0 1,1 0-36,2 1 0,1 0 1,0 0-1,-1 0-20,-2 1 0,-1 0 0,1 0 0,0 0-81,2 0 1,1 0-1,0 0 1,-1 0 55,0-1 1,-2 0-1,1 0 1,0 3-22,-1-8 0,1 2 0,-1 1 1,1 0-1,-1-2 0,0 0-12,1 5 0,-1-2 0,1 0 0,-1 2 23,0-3 0,0 2 0,1 0 0,-1 0 1,0-1-130,0 4 1,-1-1 0,1 0 0,0-3 64,-1 2 0,0-2 0,0 2-15,1-6 0,-1 2 1,-1 1-1,1 1 0,-1-2-187,-1 5 1,0-1 0,-1 0 0,0-2 200,1-4 0,1-2 0,-1 0 0,-1 0 5,0 1 0,0 2 0,0-2 0,-1-4-110,-1 0 1,0-4-37,-1-1 1,-1-1 66,1-2 0,-2-1-8,-8 12 600,-2-6-342,-1-4 69,-1-7-145,-3-3 0,-1-4 570,-5-4-584,4-2 0,-2-1 14,5 0 0,-2-1 69,-10 0 0,0 0 31,4 1 1,0-1-24,-3 0 0,-3 0-168,7 1 0,-2-1 0,-1 1 0,2 0 151,-5 1 1,1-1 0,-1 1 7,-1-1 1,-1 1-1,-1 0 1,-1 0-2,4 0 0,-2 1 0,0-1 1,0 1-1,2 0-296,-2 0 1,2-1 0,-1 1-1,-3 0 229,6-1 0,-3 1 0,-1-1 0,-2 1 0,0-1 0,0 1 0,1-1-156,-1 0 0,0 0 0,0 0 0,0-1 0,0 1 0,1-1 0,1 0 1,-1 1 0,1-1 0,0 1 0,1-1 1,-1 0-1,0 0-26,3 0 0,-1 0 0,-1 0 1,1 0-1,1-1 0,1 0 0,2 0 181,-10-2 0,2 0 0,3-1 0,4 1 0,-5 0 0,3-1 0,7 1 0,0 0 0,0-1 0</inkml:trace>
  <inkml:trace contextRef="#ctx0" brushRef="#br0" timeOffset="13438">22630 6624 8965,'-1'-3'2021,"1"0"-677,0 3-520,-7 39-3864,3-5 3296,-4 4 0,0 2-64,6-4 0,1 2-585,-2-4 0,-1 4 1,-1 2-1,2-2 439,1-4 0,2-2 0,0 1 1,-1 2-203,-1 2 0,-1 3 0,0 1 1,1 0-1,-1-2 156,1-6 0,0 0 0,0 0 0,0-1 0,0 1-293,0 2 1,-1 1-1,1 0 1,0 0-1,0 0 212,0 1 1,0 1-1,0 0 1,0 0-1,0 1-103,0-1 0,0 0 0,0 1 1,0 1-1,0 2-16,0-9 0,1 2 1,-1 1-1,1 1 1,-1 0-1,1 0 1,-1 0-1,1 0-108,0 0 0,0 0 1,0 1-1,0-1 1,0 0-1,0 1 1,0-1-1,0 0 155,0 0 1,0 0-1,0 0 1,0 0-1,0 0 1,0-1-1,1 0 1,-1 0 40,0 1 0,1 1 0,0-1 1,-1-1-1,1 0 0,0-2 1,-1-3 111,1 7 0,0-4 0,0 0 0,0 0 0,0 2 0,1 1 0,-1-2 0,0-4 0,1 3 0,-1-4 0,1 0 0,-1 0 0</inkml:trace>
  <inkml:trace contextRef="#ctx0" brushRef="#br0" timeOffset="14029">21766 6992 9850,'7'1'432,"11"-1"1,7-2 496,8-2 1,3-1-2023,-6 2 1,1 0 0,2 0 1179,5-1 0,1 0 1,2 1 28,-8 0 1,0 2-1,2-1 1,0 0-1,-2 1-501,3 0 0,-2 0 0,1 0 0,2 0 385,0 0 0,4 0 0,0 0 0,-1 1 0,-2-1-160,1 1 0,-2 0 1,-1 0-1,1 0 133,-2 1 1,0-1-1,1 1 1,1 0-392,-4 0 1,2 0-1,1 1 1,0-1-1,-1 1 1,-3 0-157,4 0 1,-2 0 0,-1 0 0,3 1 564,3 1 0,4 0 0,0 1 0,-3-1 0,-7 0 0,0 0 1,-3 0-1,0 2 0,1-1 0</inkml:trace>
  <inkml:trace contextRef="#ctx0" brushRef="#br0" timeOffset="14238">21781 7628 10555,'24'7'291,"1"-1"0,-3-2 1,2-1-178,5-1 1,2 1 0,1-2-1208,-2 0 1,0-1 0,1 0 656,4 1 1,1-1 0,4 0 442,-5-1 0,2 0 1,3 0-1,0 0 0,1-1-389,-5 2 1,1-1-1,0 0 1,0 0-1,1 0 1,-1 0 168,1 0 1,0 0 0,0-1-1,-1 1 1,0 0 0,0 0-262,4 0 0,-1 0 0,0 0 0,-2 0 0,-2 0 474,0 1 0,-2 0 0,-2-1 0,-4 1 0,4 0 0,-4 0 0,-1 0 0,0 0 0</inkml:trace>
  <inkml:trace contextRef="#ctx0" brushRef="#br0" timeOffset="14443">21795 8294 10474,'4'7'522,"21"0"0,12-3-548,-3-3 0,4-1 0,1 0-780,-4 0 0,1 1 0,1-1 0,4 0 811,-8 0 0,2-1 0,2 0 1,1 0-1,0-1 0,2 1 0,0 0-196,-4 0 0,2 0 1,0 0-1,1 0 0,0 0 1,0 0-1,0 0 0,-1 0 1,-1 0 111,0 0 0,-1 0 0,0 0 0,-1 0 0,1 0 1,-1 1-1,1-1 0,1 0-79,0 0 1,2 1-1,0-1 1,1 1 0,-1-1-1,0 1 1,-2 0 0,-2 0-1,-2 0-390,5 0 0,-4 1 1,-2 0-1,0 0 1,3 0 488,-2 0 1,3 0 0,0 0-1,0 0 1,-3 1 0,-3-1-1,6 0 1,-5 1 0,1 0-1,5-1 1,0 1 0,0 0 0</inkml:trace>
  <inkml:trace contextRef="#ctx0" brushRef="#br0" timeOffset="15828">20719 6454 9522,'7'2'3198,"-1"0"-2700,-6-2 35,0 0-522,63 24-1792,-27-17 1739,-1 1 0,7 2 0,-5-3-1304,-13-5 1,0-2 1083,15 1 0,-1 1-59,-17-2 0,-1 1-1092,16 3 0,-2 0-519,0 1 312,-11-1 0,-4 0 1620,-11-1 0,-4-1 0,-3-1 0</inkml:trace>
  <inkml:trace contextRef="#ctx0" brushRef="#br0" timeOffset="16055">21172 6425 10555,'5'-3'1327,"-1"1"-4604,-4 2 1084,43 25 2191,-26-12 10,8 3 0,-1 1-14,-13-1 1025,-3 0-955,-4 1 152,-5 6-51,-15 3 2343,-3-1-3018,-13-1-439,10-11 0,-1-2-501,5-2 1,-1-1 736,-4 2 1,0 0 664,-15 2 1,21-7 0,-2 0 0</inkml:trace>
  <inkml:trace contextRef="#ctx0" brushRef="#br0" timeOffset="16322">20323 7048 12574,'2'6'1499,"-1"-1"-469,-1-5-540,41 28-469,-17-16 0,3 0-841,-3 1 1,2 2-1,0-2 802,0-3 0,-1-2 1,0 0-11,8 2 0,-1-2-21,3 0 0,-1 0-1339,2-1 0,-1 0 1011,1 0 1,-1-1-111,-1 0 1,0 0-210,-4-1 1,2 0-944,4-1 1,0 0 1537,-8-1 1,-1-1-1,-4 0 1,-2-1 0,0 0-1</inkml:trace>
  <inkml:trace contextRef="#ctx0" brushRef="#br0" timeOffset="16565">21129 7147 12686,'21'29'18,"-1"-1"1,0 0 0,-9-4 306,-20-3-317,-2-3-16,-13 4-545,7-11 0,-1-1-1834,-12 7 1499,10-5 1,0 0 956,-2-1 1,3 0 0,-1 0 0,-5 3 0</inkml:trace>
  <inkml:trace contextRef="#ctx0" brushRef="#br0" timeOffset="16822">20394 7798 13050,'6'8'-106,"0"-3"106,-6-5 288,0 0-170,41 3-579,-13-2 0,3-1 623,6 0 0,5 1 1,-1-1-608,-6 0 0,-1-1 0,0 0 445,4 0 0,0 0 0,1 0-537,-9 0 1,1 0 0,0 0-1,-2 0 308,2 0 0,-2 1 1,2-1-77,6 1 1,2-1 0,-3 1-319,-2 0 0,-1 0 623,0 0 0,1 0 0,-5-1 0,-7 1 0,-2 0 0,9 0 0,1 0 0</inkml:trace>
  <inkml:trace contextRef="#ctx0" brushRef="#br0" timeOffset="17056">21314 7713 12890,'4'5'508,"-1"-1"-110,-3-4-390,34 33 188,-22-8-193,6 2 0,-3 1-403,-17 2 140,-8 0-1128,-6-8 828,-4-2-347,-2 0-1241,-1-2-24,3-4 2172,-3 0 0,13-8 0,0-1 0</inkml:trace>
  <inkml:trace contextRef="#ctx0" brushRef="#br0" timeOffset="17593">20422 8648 12865,'32'7'19,"1"1"1,-2-1 0,0-2 12,3-3 0,-1-3-1399,-6 1 0,1 0 1344,10-1 1,0 0-11,-10 0 1,0 0-306,2-1 0,3-1 1,-3 1-54,-2 0 1,-1 0-112,14-2 1,-3 1-1778,-1 0 938,-15 0 1341,0-1 0,-16 3 0,-4 0 0</inkml:trace>
  <inkml:trace contextRef="#ctx0" brushRef="#br0" timeOffset="17806">21016 8548 15305,'36'12'176,"0"-1"0,-8-2 1,-2 1-161,-6 1 1,-2 2-70,7 17-372,-12 5-558,-8 1 538,-15-1-84,-10-12-203,-6 0-270,-5-2-950,-2-2 1767,8-7 0,1-3 0,2 1 0,-7 1 0</inkml:trace>
  <inkml:trace contextRef="#ctx0" brushRef="#br0" timeOffset="26125">23196 5661 9836,'7'0'1447,"-1"-1"-1318,-6 1 551,0 0-318,-9 40-313,0-17 0,-1 1-895,-1 10 0,-1 1 847,-3-4 0,-2-1 7,4-7 1,0-2-9,-2 1 0,1-1-35,-2 0 0,1-1-79,-1 0 1,0-1-215,1-2 1,-2 1-1312,-10 6 1,-2 0 1523,7-9 1,1 0 0,-1 2 0,1-3 0,3-5 0</inkml:trace>
  <inkml:trace contextRef="#ctx0" brushRef="#br0" timeOffset="26342">22785 6100 12025,'2'11'1078,"0"-2"-761,-2-9 817,0 0-1134,22 38-667,-5-23 665,10 8 1,4-1-1528,-11-18 1,0-2 1280,10 1 1,0-1-93,-5-3 1,0-1-900,11-3 0,2-2-23,-1-2 1,0-1 649,-1-1 0,-1 0-251,-6 1 1,-3 0 862,4-7 0,-16 10 0,-3-2 0</inkml:trace>
  <inkml:trace contextRef="#ctx0" brushRef="#br0" timeOffset="37715">11152 6312 13016,'5'3'2121,"-1"-1"-2051,-4-2 764,-47 11-322,13-2-412,11-2 0,-3 0 0,-4 1-756,0 1 1,-5 2-1,-1 0 1,1 0 0,4-1 563,-3 0 0,3 0 0,-4 0-149,0 1 0,-4 1 0,-1 1 0,2-2 0,4-1 325,4-1 0,3-1 0,0-1-27,1 0 1,-1 0 0,1 0-504,-10 3 1,1-2 600,4 0 1,1-1-142,1 0 1,1-1-401,-6 3-15,8-2 29,19-2 1895,10 1-1582,5 4-2,8 4 55,10 4 807,0-3 1,5 0-823,-6-5 1,2 0-1,1-1-38,0 1 1,1-1-1,0 0 57,2-1 0,0-1 1,-1-1 1,5-1 0,-1 0-692,1-1 1,0-1 691,-1-1 0,0 1-242,-3-2 1,1 0 389,8 0 1,-1-1-18,-16 1 1,-1-1 266,3 0 1,-4-1-208,-12-1-186,-9-2-2,-6-5 1837,-4-6-1844,-3-1 0,-2-2-13,-4-5 0,-1-1 263,-1-2 0,0 0-315,0-1 1,-1-1 6,1-4 1,1 1 86,5 7 0,0 0 0,-3-5 1,1 0 333,3 8 0,2 3-488,-5-6-115,1 5 191,8 18 53,4 13 45,-1 13 25,1-6 0,0 2 498,-1 4 0,0 4-603,1 2 1,-1 3-1,0 1-936,-1 1 0,1 1 0,0 0 988,0 0 1,0 0 0,0-1-272,0-4 0,1-1 0,-1-2 280,-1 5 1,0-4-118,2-9 1,0-1 106,-1 2 1,1-3 743,0-3-606,10-14 2,7-9-80,13-16 36,-7 4 0,3-4 0,-1 0-100,-2 2 0,-1 1 0,2-2-12,0 0 1,2-2 0,0-1 0,0-1-20,0 2 0,-1-1 0,1 0 0,1-1 0,0 0-334,2-2 0,1-1 0,0 1 0,0-1 0,0 0 261,0 1 0,0-1 1,1 1-1,-1-1 0,0 2-37,-1 0 0,0 1 1,1 0-1,-2 1 0,-1 2-194,3-2 0,-1 1 0,0 1-770,4-4 1,0-1 0,-2 3-547,-1 0 1,0 1 1130,3-5 0,-4 4 1,-11 10-1,-6 3 1</inkml:trace>
  <inkml:trace contextRef="#ctx0" brushRef="#br0" timeOffset="38935">3864 11138 6619,'-2'-4'2265,"1"1"-1439,1 3-818,2-9 121,4 5-59,12-3 0,5 0-67,12 3-1642,-3 1 1,1 0 1580,-6 1 1,0-1 80,5 1 1,1-1-647,4 0 1,3-1 639,-11 1 1,1 0 0,1 0-6,4-1 0,0 0 1,1-1-2,-6 2 0,0-1 0,0 1 0,1-1 3,2 0 0,-1 0 0,2 0 0,5-1-208,-6 1 0,5-1 0,2 0 0,2 0 0,0 0 0,0-1 1,-2 1-1,-3 1 219,0-1 1,-2 1 0,-1 0-1,0 0 1,1 0 0,3-1-144,-3 1 1,3-1 0,1 1 0,2-1-1,0 0 1,-1 0 0,-1 1 0,-2-1 0,-2 1 149,7-1 1,-2 1-1,-2 0 1,-1 0-1,1 0-32,2 0 0,-1 0 0,0 0 0,1 0 0,-1 1-8,0-1 1,0 0 0,0 1 0,0-1 0,0 1-95,-3-1 1,-2 1 0,1 0 0,2 0 0,4 0-101,-7 1 1,3 0 0,3 0 0,1 0-1,1 0 1,1 0 0,-2 0 0,-1 0-1,-3 0 1,-3 0 52,8 0 0,-5 0 0,-2 1 0,1-1 0,5 0 149,-5 1 0,4-1 0,4 1 0,0-1 0,1 1 0,-3-1 0,-3 1 0,-5 0 0,-8 1 0,6-1 0,-7 1 0,2 0 0,0 0 0</inkml:trace>
  <inkml:trace contextRef="#ctx0" brushRef="#br0" timeOffset="39146">7812 10855 12535,'5'4'498,"-1"-1"-3775,-4-3 3034,19-1 1,-14 1-1,14-2 1</inkml:trace>
  <inkml:trace contextRef="#ctx0" brushRef="#br0" timeOffset="41997">22517 6638 7668,'6'0'1745,"-1"1"-1129,-5-1-471,-6-4-145,0 2-36,-12-7 30,3 4-61,-17-6 184,7 3 1,-1 0-503,5 0 1,-1 1 379,-7-4 1,0 1 4,-5-4 73,-2-1 255,0-1-264,17 8 0,0 1 181,-7-4 0,-1 1 46,8 3 1,-1 0-21,-5-2 1,1 1 134,-4-1-350,3 2-167,-6 0 273,10 3 144,-10 0-205,18 4-48,-2 0-44,9 4 161,-1 3 407,-8 16-157,0 0 100,4-4 0,0 1-404,2-1 0,0-1-1628,-1 3 0,0 2 1565,0 0 0,1 2-8,-1 0 0,0 1-1157,2 0 0,0 1 1112,0-1 0,2 0-120,1-1 1,0 0 118,2-2 0,1 1 1,0-3 0,1 0 0,1 17 17,3-16 1,0-1 69,5 13-34,1-4 2122,0-12-2077,-3-9 3169,0-4-3185,1-1 128,7-2-112,0-1 493,7-1-591,-1 0-3,3 0-87,4-1-1726,3 0 1816,4-2-73,5-1-445,-8 1 1,5 0 497,1 0 0,4 0 1,-2 1 18,-6 0 0,-1 0 0,2 0-626,-3 1 1,2-1-1,0 1 1,-4 0 595,7 0 0,-2 1 13,0 0 0,0-1-153,-2 1 1,1 0 131,-6 0 1,0-1 0,-1 1-6,3 0 1,-1-1-37,6 1 1,-3-1-134,5 0 50,-6 0 91,2-3 161,-12 1 18,2-1 248,-15-3-260,6 2 991,-8-4-918,6 1 598,-6-3-691,-1-2-75,-1-2-31,-1-4 29,-1-2-57,-1-17-48,1 7 1206,-1 2 1,0-1-1100,0-6-36,-1 6 0,-1 1 36,-1-3-70,-4-6 118,-4 8-239,-3 4-2827,-1 2 2875,2 8 143,4 8 0,1 2 593,1 2-655,2 0 244,0 0-227,1 2 3222,-2-1-3284,1 2 54,-4-1 34,0 1-35,-3 0 52,-4 0 2,-14-1 8,2 0 0,-2 0-520,5 0 0,-1 1 489,-9-2 1,1 1-772,10 0 0,0 0 686,-1-1 0,-2 0 63,0 1 0,-1-2 80,1 1 1,-1 0 0,1-1 0,-3 0 1,-1 0-35,-1 0 1,-3-2 0,4 2 0,3 0 0,2 0-6,-8-2 0,0 1-29,11 2 0,0-1 29,0 1 0,-1 0-41,2 0 1,-2 0 1,-9-1 0,0 1-220,8 1 0,0 0 237,-1 1 1,-3 0 0,3 0-226,4 0 0,0 1 255,-5 0 1,1 0 101,-4 1 641,5 2-535,6 2-188,-1 7 219,2 22-146,4-3-1080,7-6 1,1 2 1007,2-7 1,0 1-1,0 2 1,-1 0-388,-4 1 1,1 1 382,5 0 1,-1 1-584,-4-1 1,-1 1 562,6-1 1,1 2 15,-6 8 1,0 0 3,3-9 1,0-1-23,-1 7 0,0-2-86,1 6 94,0-3-8,2-5 1554,0 10-1504,2-15-47,0 3 1927,1-18-1754,0-7 3100,0 0-2516,12-2-385,-1 0-336,14-2-39,-3-3-3277,6-1 3075,6-1 149,5-2-1106,-4 3 0,1-1 1156,-6 2 0,1 0-386,-2 0 1,4 1 0,0-1 0,-2 1 361,-2 0 1,-2 1 0,3-1-181,0 1 1,4 0 0,1-1 0,0 1 0,-4 0 180,4 0 0,-2 1 0,4-1-2,-5 2 0,5-1 0,2 0 0,0 0 0,-2 1 0,-3 0-14,2-1 0,-3 2 0,0-1 0,1 0 69,6 0 0,2 0 1,-1 0-1,-5 1-72,-5-1 0,-3 1 1,-2 0 382,2-1 0,-3 0-346,8 0 16,0-2 168,-20 2-13,-6-2-40,-3-1 1652,-3-2-1694,0-3-3,-1-4 2245,-3-3-2239,0-3-84,-3-3-36,-1-2 36,2 6 0,-1-2-7,-2-9 0,0-1 958,2 6 1,-1-1-971,-4-12 1,1 1-1550,-1 3 1519,4 11 0,-1 1-144,1 1 0,1 1 29,0 0 0,1 0-121,-5-18-34,2 6 212,3 12 51,0 2-31,-1 2-111,-1 4-942,-13 1-235,0 6 74,-5 6 0,-3 2 443,6 2 0,0 1 858,-8 3 0,1 0 0,1 1 0,10-2 0</inkml:trace>
  <inkml:trace contextRef="#ctx0" brushRef="#br0" timeOffset="43202">19233 13375 13232,'4'2'533,"-1"0"77,-3-2-394,54-2-3493,-17 1 2539,-10-1 1,4 1-1,-1 0 832,2 0 0,-1 1-193,4-1 1,1 1 253,2 0 1,1 0-344,-1 1 1,2 1 0,-2 0 148,-8-1 1,-2 1 0,3-1-130,4 1 1,2 1 0,1-1 0,-5 0-4,6 1 0,-2-1-315,-6 0 0,0-1 1,-3 1 287,-2-1 1,-4 1 654,15 0-1299,-12 0 694,-16-1-16,-28-2 0,-14-1 451,10 0 0,-4 0 109,-4 0 1,-7-1-1,-2 0 1,4 1-289,3-1 0,2 0 1,-2 1-84,0-1 0,-2 1 0,0-1 0,0 1 92,-2-1 0,-1 1 0,1-1 1,2 1 79,-2-1 1,1 1 0,-2 0 55,6 0 1,-4 1 0,0-1 0,1 0 0,4 1-95,0 0 1,3 0-1,0 0-58,-6 1 0,0-1 0,3 1 660,4 0 1,3 0-550,-14 0 131,13 0-72,11 0-329,17 2 94,34 5 56,-15-3 1,1 0-724,15 3 1,2-1 687,-13-3 1,-1 0 0,2 0-9,4 0 1,0 0 0,2 0-50,2 0 0,1-1 0,3 1-28,-6-1 0,2 0 0,2-1 0,1 1 0,0 0-122,-5 0 0,2-1 0,0 0 0,1 1 0,0-1 0,-1 1 0,-2-1 7,1 0 0,-1 1 0,0-1 0,-1 0 0,0 0 0,0 1-83,3-1 1,0 0 0,1 0-1,-2 0 1,-3 0 0,-4 0-804,9 0 0,-7 0 1029,-5-2 0,-4 0 0,1 1 0,-11-2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35:27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15568 4218 11339,'2'4'1232,"-1"0"580,-1-4-1291,11-5-218,5 3-144,8-5 365,15 3-1330,-10 2 789,-2-1 1,4 1-7,-4 1 1,2-1-1,-1 1 20,9-1 1,0 0-1091,-4 1 1,2-1 0,-3 1 845,4-1 0,-1 0 244,4 0 1,1 0 0,-12 1 0,1-1 0,2 0-23,3 0 0,2-1 0,1 1 0,1-1 34,-4 1 0,0-1 0,1 1 0,-1 0 0,1-1-391,0 1 0,0-1 1,0 1-1,0-1 0,0 1 382,0 0 0,0-1 0,0 1 0,-1 0 0,-1 0-318,8-1 1,-2 1-1,-1 0 292,1 0 0,0 0 0,-1 0-60,0 0 0,-1 0 0,0 0 3,-1 1 0,-1-1 0,0 1 0,-1-1 0,-1 1 0,0 0-247,-2-1 1,0 1-1,0 0 255,-2 0 1,-1 0-1,1 0 20,11 0 1,-1 0 35,-3-1 1,0 1 238,-2 0 0,-2 0-220,-3 0 0,1-1 422,4 1 1,0-1-401,-11 1 0,-1-1 904,7 0 0,-3 0-461,-2-1-302,-6 1-12,-11 1 2540,-7 1-3682,0 0 2292,4 0-1301,-3 0 1121,4 0-1227,-4 0-3171,0 0 2457,1-4 1,-2 3 0,2-2 0</inkml:trace>
  <inkml:trace contextRef="#ctx0" brushRef="#br0" timeOffset="2734">3623 5435 10424,'-5'-6'1906,"1"2"-1444,4 4 1813,0 0-2079,8-1 0,5 1-470,15-1 389,9 1-87,-13 0 0,1-1-26,2 0 1,4 0-749,3-1 1,6 0 0,1 0 0,-3 0 746,-2 0 1,-3 0 0,5 0 22,-3 0 0,4 1 1,2-1-1,1 0 1,-2 0-1,-4 1-553,-2 0 1,-3 0-1,-1 0 1,3 1 535,1-1 0,1 0 1,2 1-1,-2-1 0,-1 1-225,-1-1 1,-2 1 0,1 0 0,4 0 218,-3 0 0,5 0 0,2 0 1,0 1-1,1-1 0,-2 0 0,-3 1-198,1-1 0,-3 0 0,-1 1 1,1 0-1,3-1 208,0 1 1,3-1 0,2 1-1,0 0 1,-1-1 0,-2 1-1,-4 0 17,5 1 1,-3-1 0,-1 1 0,0 0 6,1-1 0,0 1 0,0 0 0,0 0-20,0 1 1,0-1-1,0 0 1,0 0 1,-1 1 1,1-1-1,-1 1 1,1-1-117,-1 1 0,0 0 1,0 0-1,0-1 114,-3 1 1,-1 0-1,2 0 1,1-1-17,-3 1 1,1 0-1,2-1 1,0 1-1,-1 0 1,-2-1 0,5 1 0,-3 0 0,1-1 0,1 1 16,1 0 1,2-1 0,0 1-1,1 0 1,-2-1-8,-2 0 1,0-1-1,-1 1 1,-1-1-1,-1 0-7,1 0 0,-3 1 0,1-1 1,1 0-5,-1 0 1,1-1 0,1 1 0,-1 0 0,-3 0-10,7-1 1,-3 1 0,-1-1 9,-1 0 0,0 0 0,0 1 1,8-1 0,1 0 0,-3 0-1,-9 0 0,-3 0 1,2 0-2,3 0 0,2 1 0,-3-1 372,2 0 0,-2 0-378,8 0 5,1 0-42,-24 1 1269,-6 0-1084,-5 0 1810,-2-1-3218,-1 1 3311,-6-1-3925,-8 0-1395,5 0 2580,-19 1 1,22 0-1,-12 0 1</inkml:trace>
  <inkml:trace contextRef="#ctx0" brushRef="#br0" timeOffset="2886">8293 5590 13030,'4'6'-1106,"-1"-2"264,-3-4 580,0 0 1,0 0 0</inkml:trace>
  <inkml:trace contextRef="#ctx0" brushRef="#br0" timeOffset="11728">18441 2576 9670,'1'7'1064,"-1"-1"-190,0-6-283,39 1-210,-17-1-57,12 1 1,4 0-1964,-7-1 1,0 0 1409,0 0 1,3 0 270,-1 0 0,3 0 0,-2-1-38,0 0 1,1 1 11,-5-1 0,3-1 1,1 1-1,-1 0-19,5-1 0,0 0 1,1 1-21,-2-1 1,2 0-1,0 1 1,-2-1-99,-7 1 1,0-1-1,-1 1 1,2 0 99,6-1 1,2 1 0,-1-1 0,-3 1-572,-4-1 1,-3 0 0,2 1 591,9-1 0,2-1 0,-2 1 2,-11 0 0,-1 0 0,2 0-5,0-1 1,3 1 0,0-1 0,0 0 1,1 0 0,1 1 0,-1-1 1,1 0-3,-1 0 0,-1 0 0,1 1 1,1-1-24,4 0 0,1 0 0,-1 1 0,-4 0 25,-5 0 0,-3 1 0,0 0-27,8-1 0,1 1 0,-3 0 26,0 0 1,0 0 0,-4 0 0,1 1 1,1-1-19,-1 0 0,0 0 1,1 0 15,-1 0 0,-1 0 0,2 0 3,2-1 0,2 1 0,-4-1-17,-3 0 1,-1 1-30,6-1 1,-1 0-117,7-1-553,-17 1 1,-1 1 271,6-2 30,1 1-169,-17 1 1472,-6 0-1702,-2 1 1235,-8 0-423,-11 0 0,7 0 0,-5-1 0</inkml:trace>
  <inkml:trace contextRef="#ctx0" brushRef="#br0" timeOffset="12904">18511 2293 9278,'6'1'409,"-1"0"493,-5-1-692,41-6 425,-16 0-480,1 1 1,1-1 306,5-7-199,-7 0-153,1-2 105,-2 1-114,-6 2-95,12-6-6,-4 2-2,-9 6 1,1-1 1,10-5 18,-1 0 0,1-1-1409,-11 6 0,1 0 1413,10-6 1,-2 0-23,1-2-1343,-2-1 1396,-1 0-50,-8 0 61,9 0-152,-10 0 1,-1 0 196,7-6-72,-3 7 0,-1-1 38,-2-10 1945,7 7-2023,-12 3 1,1 0-32,3 2 1,1 1-8,-5-1 0,0 1-411,6 0 1,-1 1 415,3-7-1162,-5 6 0,1 1 1125,6-8 71,-7 9 1,1-1-36,2 0 1,0 1 80,11-10-44,-11 10 0,0 0-41,0 0 1,-1 2-41,6-5-24,-5 3 0,2 0 1652,11-6-1655,-10 8 0,-1 1 52,10-5 50,3 2 1,-14 8 5,5 0 3172,-8 2-3158,4 1 718,1 1-766,0 0 253,6 2-222,-8 0-131,6 1 108,-4 1-55,11 4 42,3 3-259,1 1 300,-13-1 1,-1 0 90,5 3 2,-6 0 0,1 0-3346,12 11 3150,0-1 99,-3 2-288,-8-6 360,2 1 120,1 1-154,2 0-30,3 2-6,0-1 57,-1 0 1,2 1-58,-11-8 0,-1 0 22,11 7 0,-1 0-21,-8-5 1,-1-1-1319,9 9 1313,-11-9 0,0 0-4,6 6-202,-7-7 1,0 2 183,2-1 1,0 1 14,0-1 0,-1 1 11,1-2 0,-1 0 5,8 4 49,2 1-54,0 0 0,1 0-9,0 0-32,-3-2 1,0 1-52,8 3 2,-9-4 0,0 0-108,3-1 16,0 0-9,1 0 54,0-1-76,-1-3 1,0 1 164,7 2 48,-8-3 0,0-1 1801,6 3-2092,2-5 44,-1 2 12,-1-5-230,2 1 292,0 0 128,-2-1-3,-6 0 4,-12-3 245,-1 0-319,-4-1 1702,-8 0-1847,9 0 876,-12-1-1187,9 0-21,-14 0 595,6 0 0,-7 0 0,10 0 0</inkml:trace>
  <inkml:trace contextRef="#ctx0" brushRef="#br0" timeOffset="13942">21214 2463 6434,'3'5'3276,"-1"-1"-1671,-2-4-1535,28 0 493,-20-1-415,13 1 1,2 0-149,-9-1 0,12 0 50,-5 0-22,1 0-20,0 0 1,1 0-18,8 0-465,-7 0 1,1 0 437,4-1-27,-8 1 0,1 0-336,10-2 353,-12 2 0,0 0-142,20-1 104,-18 0-61,2 1-54,-11 1 78,-13 0 130,9 0-9,-8 0-308,-1 0-857,-8 0-414,3 1 1579,-11 1 0,11-1 0,-2 0 0</inkml:trace>
  <inkml:trace contextRef="#ctx0" brushRef="#br0" timeOffset="14654">19941 1175 9010,'6'8'2058,"-2"-2"-1540,-4-6-616,0 0-76,11 10-1629,-7-3 938,6 8 16,-8-6 849,-5 5 0,2-8 0,-2 3 0</inkml:trace>
  <inkml:trace contextRef="#ctx0" brushRef="#br0" timeOffset="14807">19898 1656 7036,'0'0'0</inkml:trace>
  <inkml:trace contextRef="#ctx0" brushRef="#br0" timeOffset="14940">19997 1967 5907,'3'9'0,"0"-3"0</inkml:trace>
  <inkml:trace contextRef="#ctx0" brushRef="#br0" timeOffset="15087">20026 2364 6053,'1'7'-319,"0"-1"174,-1-6 1,0 0 0,0 0 0</inkml:trace>
  <inkml:trace contextRef="#ctx0" brushRef="#br0" timeOffset="15221">20068 2675 2916,'2'7'418,"0"-2"1309,-2-5-2673,0 0 1,0 0 0</inkml:trace>
  <inkml:trace contextRef="#ctx0" brushRef="#br0" timeOffset="15337">20068 2675 0,'7'32'955,"1"0"1,3 19 1530,-11-51-2866,0 0 0,0 0 0</inkml:trace>
  <inkml:trace contextRef="#ctx0" brushRef="#br0" timeOffset="16038">21044 962 10474,'-26'26'744,"0"0"1,1-4 0,0 3-635,3 0 1,-2 5 0,0 1 0,-1 0-931,3-4 1,0-1 0,-2 2 0,-3 4 714,7-7 1,-3 2 0,-2 2 0,-1 2 0,-1 0 0,-1 1 0,1 0 0,0 0-1,2-3 1,0-1-41,-1 3 0,2-3 1,0-1-1,1 0 1,-2 1-1,-1 2 0,-2 2 133,5-7 1,-1 2-1,-1 2 1,-2 1 0,0 1-1,-1 0 1,0 1 0,-1-1-1,1 1 1,0-2 0,2 0-1,0-1 1,1-3 0,3-1-107,-8 7 0,3-3 0,2-2 0,0-1 0,0 0 0,0 1 0,-2 1 29,1-1 1,0 0 0,-1 2 0,0-1 0,-1 1 0,1-1 0,1 0 0,0-2 0,2-1-265,-3 3 0,1-2 0,1-1 0,0 0 0,0 1 0,-2 0-116,0 1 1,-1 1 0,-1 0 0,0 0 0,0 1 0,0-2 0,1 1 454,3-4 0,-1 1 0,0-1 1,1 0-1,0-1 0,1 0 0,0 0 1,-5 4-1,1 0 0,1-1 0,1-2 1,1-1-1,-2 2 0,0 0 0,0 0 1</inkml:trace>
  <inkml:trace contextRef="#ctx0" brushRef="#br0" timeOffset="16321">18667 1458 12871,'8'1'134,"-2"0"226,15 10 1,10 10 0,-1 0-2000,0 2 1,1 2 1415,-6-6 1,4 2-1,2 1 1,-1 1 0,-2-1 179,1 2 1,-2 0 0,1 1 0,3 2 97,-8-7 1,2 1-1,0 2 1,2 0 0,0 0-1,2 1 1,1 1 0,0 0-148,-2-3 1,1 1 0,1 0 0,2 1 0,0 1 0,0-1 0,1 1 0,0 0 0,0-1 0,-1 0 0,0 0 0,-1-1-7,1 2 0,0-1 0,-1-1 0,0 1 0,-1-1 0,1 0 0,1 0 0,0 1 0,1 0 0,2 1-121,-4-4 1,0 1-1,3 0 1,0 1-1,1 1 1,0-1-1,1 1 1,0-1-1,-1 0 1,0 0 0,-1-2-1,-1 0 1,-2-1-1,-1-1 1,-2-2-251,7 4 1,-3-1 0,-2-3 0,0 0 0,-1-1 0,1 1 0,2 2 383,0-1 1,3 1 0,1 2 0,0-1 0,0 0-1,-1 0 1,-2-2 0,-3-2 0,-4-1 0,9 3-1,-7-3 1,1 1 0,-1 0 0,1 0 0,0 0 0</inkml:trace>
  <inkml:trace contextRef="#ctx0" brushRef="#br0" timeOffset="22940">2915 5449 8951,'-3'-4'-1260,"0"0"1305,3 4 330,51 9-8,-22-6 1,2 0 0,2 1-1461,1 0 1,2 1 0,1 0 1071,-5-2 1,1 1 0,0-1 0,-2 0 126,0 1 0,-2-1 1,0 0-516,4 1 0,-1-1 0,2 0 442,0 1 1,1 0 0,0 0-538,2-1 0,0 1 1,0 0 517,2-1 0,0 1 0,0 0-267,-10-2 0,0 1 0,1 0 0,3 0 285,-1 0 0,3-1 0,2 1 0,1 0 0,1 0 0,-3 0 0,-2 0-14,1 0 1,-2-1-1,-1 1 1,0-1-1,4 1-7,0 0 1,2 0 0,2 0-1,1 0 1,-1 0 0,-3 0-1,-2-1 16,6 1 1,-3 0-1,-2-1 1,1 1-4,0 0 1,0-1-1,1 1 1,-1-1-11,-5 0 1,1 0-1,0 0 1,-1 0-1,1 0 16,5 1 0,0-1 1,0 0-1,3 0-18,-9 0 0,3 0 0,0-1 0,2 1 0,-1 0 0,-1-1 0,-2 1-5,5 0 0,-3-1 1,0 1-1,1-1 0,4 1-3,-4-1 1,3 0-1,2 1 1,1-1 0,0 1-1,-1-1 1,-2 0 0,-3 0-5,4 0 0,-3 0 0,-1 0 0,-1 0 0,4-1 0,-6 1 0,2 0 0,0-1 0,1 1 0,0 0 0,-2-1 0,-2 0-2,3 1 1,-2-1 0,-1 0 0,-1 0 0,1 0 91,7 0 0,-1 0 0,2 0 1,2 0-100,-6 1 1,3-1-1,2 0 1,1 0 0,-1 0-1,0 1 1,-2-1-30,0 1 0,-1 0 0,-1 0 1,0 0-1,1-1 0,1 1 26,-2 0 0,3 0 1,0-1-1,0 1 1,-1 0-1,-1 0 1,-3 0 2,3 1 0,-2-1 0,-2 1 0,-1 0 0,-2 0-37,7 0 0,-2 0 1,-1 1 88,0-1 1,-1 1 0,0 0-59,-2-1 0,1 1 0,-1-1-15,-1 1 0,0-1 0,-1 1 11,-1-1 1,-1 1-1,3-1-219,3 0 0,3 1 1,1-1-1,-4 1 155,-4-2 1,-2 1 0,1-1 27,2 1 1,2 0-1,0-1 1,-4 0 22,11 0 0,-5-1 32,-8 0 0,-1 0 623,5 1 0,1-2-559,-7 0 1,-1-1-70,-2-1 1,0 0 612,0 0 0,-2-2-680,12-4 2546,-14 1-2480,-3 0-2,-4-2-65,-2 1 2101,0-6-1969,-2-3-113,-8-2-422,11-2 206,-10 5 161,11-2 8,-5-1-101,1-2-97,3-14 294,-5 15 1,0 0-198,0-1 0,0 0 329,-1 0 1,-1-1 45,-1-4 1,-1-1-174,0 5 0,0 0 0,0-8 0,0-3-31,0-4 1,1-1 87,-1 9 1,-1 1 0,1-1-1048,0-1 0,0 1 0,0 0 1011,-1 1 1,1 0-1,-1 2 47,0-2 1,-1 2-859,0 0 0,0 1 996,0 1 0,-1 0-188,-1 2 0,0 0 192,-2-5 0,0-1-202,-2 2 1,0 0-158,0 1 1,-1 1 148,1 4 0,-2 2 146,-13-12 1492,3 9-1675,-9-4 164,11 15 1,-1 1 3,-3 1 1,-1 0-132,0 0 0,-1 1-45,0 1 1,0 1 41,-3 1 0,0 1 21,6 0 1,-1 1-15,-7-1 0,-1 1-4,-3 1 0,-2 2-63,-5-1 0,-2 0-24,14 1 1,-1 1-1,0 0 85,-1 0 0,0-1 1,-1 2-4,-5 1 0,0 0 1,1 1-548,5-2 0,2 1 0,-2 0 572,-8 1 1,-3 0 0,0 1-247,8-2 0,0 1 0,-1-1 0,-1 0 228,-2 1 0,-1-1 0,-1 1 0,1-1 0,-2 1 1,1-1 0,0 0 0,0 1-141,1-1 1,1 0 0,-1 0 0,0 0 171,-3 0 1,0 0-1,1-1 1,0 1-8,8-1 0,1 0 0,-1 0 1,-1 0-17,1 0 0,-2 0 0,-1 0 0,0 0 1,0 0 33,-2 0 0,1 0 1,-1-1-1,-1 1 1,0 0-23,4-1 0,0 0 1,-1 1-1,0-1 0,0 1 1,0-1-12,0 0 0,0 1 0,0-1 0,0 1 0,0-1 1,1 0 5,-8 1 0,-1-1 1,1 1-1,2-1 1,2 0 12,2 0 1,4 0-1,-1 0 1,0 0-9,-2 0 0,-1 0 0,0-1 0,1 1 15,1 0 1,2-1 0,-1 1-1,0-1 50,-1 1 0,0-1 1,0 0-1,-3 1-50,0-1 0,-3 0 0,0 0 0,-2 0 1,1 0-38,6 0 0,-1 0 1,0 0-1,0 0 1,0 0-1,0 0-3,0 0 1,0 0 0,0 0-1,0-1 1,0 1 0,1 0 1,-5-1 0,0 1 0,1-1 0,0 1 0,0-1 0,0 1 0,0-1 0,0 0 0,2 0 0,0 0-3,0 0 1,1 0 0,1 1 0,-2-1 9,1 0 0,-1 1 1,0-1-1,-1 0 1,-1 1-12,1 0 1,-2-1 0,0 1 0,0 0-1,1 0 1,3 0 3,-2 0 0,2 1 0,1-1 0,-3 0-83,3 1 0,-3-1 0,-2 0 0,1 0 0,2 1 0,5-1 83,-7 1 0,4 1 0,1-1 40,0 0 1,0 0 0,1 0-43,0 0 0,1 0 1,1 0 1,1 0 0,0 0 0,0 0 0,2 1 0,1-1 0,-2 0 150,-5 0 1,-2 1 0,-1 0-72,6-1 1,-2 1 0,1 0 0,1 0-48,-4 0 1,1 0 0,0 1-12,-2-1 1,0 1-1,5 0 24,7 0 0,2 0-41,1 0 0,0 0 680,-16 4-679,3-1 1032,6 1-906,-2 2 1199,10-2-1333,1 2 1462,10 7-1499,5 1 40,0 13 0,5-5 0,1 5 0,0-1 179,-1 1 0,0 2-176,2 3 0,-1 4 0,1-3 29,-1 0 0,-1-1-14,1 1 1,-1 1 7,0 0 1,0-1 54,0 0 0,-1-1-885,1-1 1,-1-1 866,0-1 0,0-1-28,0-3 0,0 2-227,-1 0 1,2 1-1,-1-2 190,0-1 1,0-2-17,0 14 0,1-3-44,2-7-137,-1-4-17,2-6 18,-1-4-474,-4-3 1117,9-6-716,-8-1-29,9-5 2542,-6-1-2998,-1 0 1597,2 0-1771,-1-3 110,4-6 1,-5 4 0,2-3 0</inkml:trace>
  <inkml:trace contextRef="#ctx0" brushRef="#br0" timeOffset="23608">13020 5208 6061,'4'3'407,"22"1"1,8-1-1727,-14-1 1,5 0 1458,0 0 0,8 0 0,4 1 0,1-1 0,-2 1 0,-3-1-703,-1-1 0,-2 1 0,-1-1 0,4 1 636,0-1 0,4 1 0,1 0 1,0-1-1,0 1 0,-4-1-132,5 0 0,-3 0 0,-1 0 1,1 0 210,3 0 1,1 1-1,0-1 1,0 0-294,-8 0 1,0-1 0,0 1-1,2 0 1,3 0 162,-5 0 0,2 0 0,2 0 0,2 0 0,0 1 0,0-1 0,0 0 1,0 0-1,-3 0-174,6 0 1,-2-1-1,0 1 1,0 0-1,-1 0 1,2 0-1,0 0 20,-4 0 0,0 0 1,1-1-1,0 1 1,0 0-1,0 0 1,1 0-1,-2 0 1,0 0 131,3-1 0,2 1 0,-1 0 0,0-1 0,-1 1 0,-2-1 0,-4 1 0,-4-1 0,7 0 0,-5 1 0,1-1 0,3 1 0,1-1 0,0 0 0,-1 1 0</inkml:trace>
  <inkml:trace contextRef="#ctx0" brushRef="#br0" timeOffset="23990">14280 4430 9785,'-5'34'88,"0"0"0,0 1 1,1 3-1,-1 1-908,2-7 1,1 0 0,-1 0 0,1 1 339,-1 0 0,1 1 0,-1 0 0,1 0 110,0 1 1,1 1 0,0-1 0,0-2 207,0-1 1,1-2 0,0 0 34,0 0 0,0-1 0,0 0-163,0-1 1,0-1-1,0 0 122,0 11 0,1 1-297,-1-7 0,1 2 1,1-1 464,-1-2 0,0 0 0,1-2 0,-1 6 0,1-2 0,-1-10 0,0 0 0</inkml:trace>
  <inkml:trace contextRef="#ctx0" brushRef="#br0" timeOffset="24790">13388 5038 0,'16'4'0,"-4"0"773,16-12 0,3-3-726,-3 2-15,8-2 1,3-3-18,-9 2 1,-3 0-19,-9 3 0,0 1 0,11-6 0,0 0-5,1-2 2,-1 0-5,-1-2-25,0 1 36,-2-1 322,-4 1 0,0-1-409,-4 3 1,0-1 63,3-2 1,0-1 22,7-7 0,-9 9 6,1 1 2,-1 1 40,2 0 958,-8 2-826,22-6-180,-12 8 18,-1 2 0,1 0 1955,3 4-1861,1-2 729,10 5-477,-1 1-290,-14 2 0,-1 0 17,3 2 0,-1 1 71,6 3-79,-9-1 0,-1 0 731,10 5-663,-9-1 0,2 1-147,-3 2 1,2 1-1292,5 0 1,0 0 1286,-6 1 0,-1 0-14,1-3 0,-1-1-299,-2 1 1,-1 0 312,1 0 0,0 0 138,1 1 1,0-1-143,0 1 0,2 1 4,4 2 0,3 2 0,-1-2-674,0 1 0,-1-1 674,2 1 0,1 2 0,-2-3-5,-3-2 1,-2-1 542,1 1 0,-1 0-556,0 0 0,2 0-15,2 2 0,2 2 1,0-2-63,-3-2 1,-2-1 0,2 1-137,3 2 0,1 0 0,-1-1 75,3 0 1,-2-2-15,-8-5 1,-1-1-239,18 4-12,-2-2-20,-1-3 69,-13-3 1,-1 0 0,1-1 0,2 0 0</inkml:trace>
  <inkml:trace contextRef="#ctx0" brushRef="#br0" timeOffset="29809">14831 4260 5897,'-30'23'-70,"0"1"1,-1-1-1,6-4 1,-1 0-1,0 1 1,2 0-643,-5 6 1,1 2-1,-1 0 662,3-3 0,-3 0 1,1 0-1,0 2-76,1 0 1,0 1 0,0 1 0,-2 2-95,5-8 0,0 3 0,-2 0 0,-1 0 0,1 1 0,1-2 0,1 0 125,-4 3 0,2-2 1,1 0-1,-1 1 1,-1 0-3,0 1 0,-1 1 1,-1 0-1,1 1 1,0-2-1,2-2 84,-3 2 0,1-2 0,2-1 0,0 1 13,3-2 0,1 1 0,0-2 0,0 1 0,-6 3 0,0 0 0,3-2 0,6-1 0,2-3 0,-9 6 0</inkml:trace>
  <inkml:trace contextRef="#ctx0" brushRef="#br0" timeOffset="30043">13388 4925 10536,'3'3'162,"14"7"0,14 7 1,4 1-1,-5-2-122,2 0 1,1 0-588,-4-1 1,5 2 0,3 1 0,2 1 0,-3-1 0,-4-3-119,5 3 1,-4-3-1,3 1 707,-8-4 1,1 1-1,1 0 1,1 1-1,-1-1-57,2 1 1,0 0-1,0 0 1,2 1 0,1 2 14,-4-2 0,3 1 0,0 2 0,2-1 0,0 1 0,-2 0 0,-1-2 0,-2-1 0,2 1 0,-3-2 0,-1-1 0,0 1 0,2 1 0,1 2 0,0-1 0,0 1 0,0-1 0,0 1 0,0 0 0</inkml:trace>
  <inkml:trace contextRef="#ctx0" brushRef="#br0" timeOffset="34044">15681 4048 13745,'7'7'1355,"-2"0"-1444,-5-7 595,0 0-1897,55-6 1464,-15 2-900,-12 1 1,5 0-1,-1 0 947,4-1 1,0 1-19,-8 1 1,0 0 0,1 0-690,3-1 1,1 1 0,0 0 606,2 0 1,1 0-1,0 1-232,2-1 0,0 0 0,3 1 212,-6 0 1,2 0 0,2 1-1,0-1 1,-3 1-223,2-1 0,-3 1 0,1-1 0,4 1 203,-5-1 0,3 1 1,2 0-1,0 0 0,0 0 1,-1 0-1,-4 0 5,-1-1 0,-2 1 0,-1 0 0,0 0 0,2 1 5,1-1 0,2 0 0,1 0 0,-1 0 0,-1 0 1,-2 0-17,5 1 1,-2-1-1,-2 0 1,1 1-34,0-1 1,0 1-1,-1 0 1,0 0-10,-1-1 1,-1 1 0,1 0-1,0 0-22,0 0 0,1 0 0,1 0 0,-1 0 0,-2 0 160,8 1 1,-2-1 0,2 1-226,-8-1 0,2 1 0,1 0 0,-3 0 0,-3 0-15,9 0 0,-4 1-69,4 0 0,-3 0-197,-7 2 1936,-15-3-1193,-27-1 530,-16-1-820,9 0 0,-3 0 289,-6-1 1,-1 0-308,0 0 0,-1 1-36,5-1 1,-1 0-1,-1 0 37,-2 0 0,-1 1 0,0-1 20,-3 0 1,-1 1 0,0-1-237,-2 1 0,-1-1 0,0 0 215,8 1 1,-1 0 0,1-1 0,-1 1-361,-1 0 1,0-1 0,-1 1 0,0 0 381,-1-1 0,0 1 1,-1 0-1,0 0-214,0 0 0,-1 0 1,0 0-1,-1-1 210,0 1 0,0 0 0,-1 0 1,1 0 7,-1 1 1,-1-1-1,1 0 1,-1 0-16,0 0 0,0 1 1,0-1-1,0 1-128,8-1 1,-1 1 0,1 0 0,-1-1 0,0 1 157,1 0 0,-1 0 1,0 1-1,1-1 1,-1 0 28,1 0 1,1 1 0,0-1 0,-2 1 0,-3-1-21,4 1 0,-2 0 1,-2 0-1,0 1 1,-1-1-1,0 1 1,1-1-1,3 1 5,-4-1 0,2 1 0,0 0 0,1 0 0,0 0 0,-2-1-39,1 1 1,-1 0-1,-1 0 1,0 0-1,1 0 1,3 0-1,2 0 229,-3 0 0,2 0 0,3 1 0,3-1-112,-4 0 0,5 0 1415,-2 1-1587,33-2-36,24-1 101,-2-1 1,5 0 65,2 0 1,2 0-61,-8 0 1,1 0 0,1 0-10,4-1 1,1 1-1,2-1 12,-7 0 1,0 1 0,1-1 0,1 0-6,2 0 1,0-1 0,1 1 0,1-1-222,1 1 1,-1-1 0,3 1 0,4-1 223,-11 2 0,3-1 0,3 0 1,1 0-1,1 0 0,1 0 1,0 0-1,-1 0 0,-2 0-169,-2 1 0,0-1 0,0 1 0,-1-1 0,1 1 0,-1-1 1,1 1-1,1 0 0,1-1 132,-4 1 1,2-1 0,0 1 0,1-1 0,0 1 0,0-1 0,0 1 0,-1-1 0,0 1 0,-1 0 0,-1-1-23,6 1 0,-2 0 0,0 0 1,-1 0-1,0 0 0,0 0 0,-1 0 1,1 0 16,0 0 1,-1 1-1,1-1 1,-1 0 0,0 1-1,0-1 1,-2 1-1,0-1 22,2 0 0,-2 1 1,-1-1-1,0 1 1,2 0-1,3-1-78,-5 1 1,3 0 0,1 0 0,2 0 0,1 1 0,-1-1 0,-1 0 0,-1 0 0,-4 1 0,-2-1-18,4 0 1,-4 1-1,-2-1 1,1 1-1,1-1 43,4 1 1,3 0 0,0 0 0,0 0 0,-5 0 0,-5-1-101,6 2 0,-6 0 523,-7-1 1,-4 1-651,-4 1 294,-24-2 45,-25-1-38,7 0 0,-3-1-17,-8 0 0,-2 0-17,9 0 0,-1 0 0,-2 0 14,-3 0 0,-2-1 0,-1 1-49,8 0 1,0 0-1,-1-1 1,-1 1 50,-3 0 1,-1-1-1,-1 1 1,1 0 21,-1 0 1,1-1 0,0 1 0,-2 0-12,6 0 1,-1 0 0,0 0-1,0 0 1,0 0-109,0-1 0,0 1 0,0 0 0,0 0 0,-1 1 90,0-1 1,1 0 0,-2 0-1,-2 0 1,-5 1-1,12 0 1,-3 0 0,-3 1 0,-2-1-1,-2 1 1,0 0 0,-1 0 0,1 0-1,1 0 1,1 0 0,2-1 0,3 1 13,-5 0 0,2 0 0,3 0 0,1-1 0,-2 1 0,-1 0 0,-3 1-10,6-2 0,-3 2 0,-1-1 0,-2 0 0,0 0 0,-1 1 0,0-1 0,1 1 0,1-1 0,1 1 0,3-1 0,3 1 30,-10 0 0,3 1 1,2 0-1,3 0 0,0-1 1,1 1-13,-5 0 1,2 0 0,1-1 0,0 1-26,3 0 0,-1 0 1,0 0-1,3-1 1,3 1-240,-7 0 1,6 1 231,-8 1 944,22-2-1000,26 0 51,20-2 7,-3-1 1,3 0 21,-5 0 0,2-1 1,1 1 50,7-1 1,1 0 0,1-1-25,-5 0 0,1 0 0,2-1 0,-1 1-16,-3-1 0,-1 0 1,1 1-1,2-1 1,3-1 48,-4 1 0,3 0 0,1-1 0,1 0 0,1 0 0,0 0 0,-1 1 0,-2-1-229,0 1 0,-2-1 0,-1 1 0,1 0 0,0 0 0,2-1 0,3 1 135,-6 0 0,3 0 0,1 0 0,2-1 1,1 1-1,0 0 0,0 0 0,0 0 1,-1 0-1,-1 0 0,-2 0 0,-1 0-10,7 1 0,-3-1 0,-2 0 0,0 1 0,1 0 0,1-1 0,3 1-105,-8 0 0,1 0 1,3 0-1,0 0 1,2 0-1,-1 0 1,1 0-1,-1 0 1,-1 0-1,-1 0 1,-3 1-1,-1-1-149,11 0 1,-4 1 0,-2-1 0,-1 1 0,1 0 0,2-1-137,-6 1 0,2 0 1,0-1-1,1 1 1,-1 0-1,0 0 0,-2-1 1,-1 1 347,7 0 0,0 0 1,-3 0-1,-1 0 1,-4 0-1,0 0 1,-3 0-1,0 0 1,0 0-1,0 0 0,1 0 1</inkml:trace>
  <inkml:trace contextRef="#ctx0" brushRef="#br0" timeOffset="35594">3170 5746 11294,'36'3'328,"0"-1"1,-5 0 0,2-1-1149,-3-1 1,4-1 0,1-1 0,0 1 374,-3 0 0,0-1 1,1 1-1,0 0 358,-2-1 0,0 1 0,2-1 0,-1 1 0,2-1 186,3 0 0,0 0 0,2 0 0,-1 0 1,2 0-121,-5 0 0,0 0 0,1 0 0,0 0 0,0 0 0,1 0 70,2 0 0,0-1 1,0 1-1,1 0 1,-1-1-1,1 1-174,-5 0 1,0 0-1,-1 0 1,1 0 0,1 0-1,2-1 1,3 1 156,-7 0 0,1 0 0,2 0 1,1 0-1,1 0 0,1 0 1,1 0-1,0-1 0,1 1 1,-1 0-1,1 0 0,-1 0 1,0 0-70,-5 0 0,1 1 0,0-1 0,0 1 0,1-1 0,-1 1 0,1-1 0,-1 1 0,1 0 0,0-1 0,0 1 0,-1 0 0,1-1 0,0 1 0,-1-1-7,0 1 1,1-1 0,-1 1 0,1-1 0,-1 0 0,1 1 0,-1-1 0,0 1 0,1-1 0,-1 1 0,1-1 0,-1 1 0,1-1 0,-1 1 0,1 0-103,0 0 1,1 0 0,1 0 0,0 0 0,0 0 0,1 0 0,-1 0 0,0 0 0,-1 0 0,0 0 0,-2 1 0,-1-1-1,-2 0 1,-1 1 0,-3 0-121,15-1 1,-5 1-1,-2-1 1,-2 1 0,1 0-1,3 0 37,-6-1 0,1 1 0,0 0 0,1-1 0,0 1 1,0 0-1,-1 0 0,-1 0 229,8 1 0,0 0 0,0 0 0,-2 0 0,-3 0 0,-3 0 0,4-1 0,-5 0 0,2 1 0,-1 0 0,1 1 0,-1-1 0,0 0 0</inkml:trace>
  <inkml:trace contextRef="#ctx0" brushRef="#br0" timeOffset="35894">7529 5633 2688,'-33'-2'93,"1"1"0,0 0 0,0-1 0,0 1 0,-5 0 1,2-1-1,-1 1 0,-3 0-93,6 0 0,-3 0 0,0 0 0,-1-1 0,-2 2 0,0-1 48,4 0 0,-2 1 0,-1-1 0,-1 1 0,1 0 0,-1 0 0,2-1 0,0 1 30,1 0 1,2 0 0,0 0 0,0 0-1,0 0 1,-2 0 0,0 1-75,1-1 0,1 0 0,-1 0 0,0 0 0,-1 1 0,-2-1 0,-1 1 0,-2-1 0,-2 2 8,11-1 0,-2 0 0,-1 0 0,-3 1 1,0 0-1,-2 0 0,0 0 0,-1 0 1,0 0-1,-1 0 0,1 0 0,0 1 0,0-1 1,1 0-1,1 0 0,1 0 0,2 1 1,1-1-1,2-1-12,-9 2 0,3-1 0,3 0 1,1 0-1,1 0 0,0 0 1,-2 1-1,-1-1 0,-2 1 1,-4 0 30,11-1 0,-2 0 0,-2 1 0,-1-1 0,-2 1 1,-1 0-1,-1-1 0,-1 1 0,-1 0 0,1 0 1,-1 0-1,0 0 0,1 1 0,0-1 0,1 0 0,1 0 1,1 0-1,2 0 0,1-1 0,3 1 0,1 0 1,3 0 25,-17 1 1,4 0 0,4 0-1,2 0 1,0 1 0,0-1-1,-4 1 3,4-1 0,-1 0 0,-1 0 0,-1 1 0,1-1 0,-1 1 1,1-1-1,1 1 0,1-1 96,-4 1 0,0 1 0,0-1 0,2 0 0,0 0 0,2 0 0,1 0-27,-3 0 0,3 0 1,1-1-1,-1 1 1,0 0-35,-4 0 1,-2 0 0,1 1 0,2-1-1,5-1-50,3 0 1,4-1-1,2-1-10,-3 1 0,4-1 980,0 0-1155,27-3 140,26-3 109,-3 0 0,8-1 0,7-2 0,3 1 1,1-1-51,-14 2 1,1 1-1,2-1 1,2 0-1,0-1 1,2 1-1,0 0 1,0-1 0,0 1-1,-1 0 1,-1 0-42,-1 0 0,0 0 0,-1 0 0,0 0 0,0 0 0,0 1 0,1-1 0,0 0 0,2 0 0,1 0 1,1 0 0,-6 1 1,2 0 0,1 0 0,1-1-1,1 1 1,0-1 0,2 1 0,-1-1-1,1 1 1,0-1 0,0 1 0,-1-1-1,0 1 1,-1 0 0,-2 0 0,0 1-1,-1-1 1,-3 1-5,11-1 0,-3 0 1,-2 1-1,-1 0 1,0 0-1,-1 0 1,0 0-1,1 0 1,2 1-1,1-1 4,-6 0 0,1 0 0,-1 1 0,1-1 1,0 0-1,1 1 0,0-1 0,1 0 1,0 1-1,2-1 0,0 1 0,1 0 1,2 0-1,1 0-55,-10 0 1,1 1-1,2-1 1,1 1-1,1 0 1,1 0-1,1 0 1,0 0-1,1 0 1,1 0 0,-1 0-1,2 0 1,-1 1-1,0-1 1,0 0-1,0 0 1,-1 1-1,0-1 1,-1 0 0,0 1-1,-2-1 1,0 0-1,-1 1 1,-2-1-1,-1 0 1,-1 0 0,11 0 0,-2 0 1,-3 0-1,-2 0 0,0 0 1,-2 0-1,1 1 0,-1-1 1,2 0-1,0 0 0,2 0 1,2 0-1,2 0 17,-10 1 1,2-1 0,1 0 0,1 1-1,2-1 1,1 0 0,1 1 0,1-1-1,0 0 1,0 1 0,1-1 0,0 0 0,-1 1-1,0-1 1,0 1 0,-1-1 0,0 0-1,-2 1 1,-1-1 0,-2 1 0,-1-1 0,-1 1-1,-3-1 1,-1 0 0,-3 1-47,19-1 1,-4 0 0,-5 0 0,-2 1 0,-1-1 0,0 0-1,1 0-51,5 0 1,-1 0 0,0 0 0,-1 0 0,-1 0 0,1 0-124,2-1 0,-1 1 0,-1 0 0,1-1 0,0 1-309,-6-1 1,1 1 0,1-1 0,-2 0 0,-1 1 0,-2-1-274,2 0 1,-3 1 0,-1-1 0,0 0 664,12-2 1,-1 0-1,-8 0 1,-6 0-1,-16-1 1</inkml:trace>
  <inkml:trace contextRef="#ctx0" brushRef="#br0" timeOffset="36511">8803 3963 12378,'-34'19'357,"0"1"1,9-1-1,-3 4 1,-1 2 0,-2 3-1,-2 0-685,8-7 0,-1 2 0,-2 1 1,0 0-1,-2 2 0,1 0 1,-1 0-1,1-1 0,0 0 1,2 0 211,-1 0 0,1-1 0,1 0 0,-1-1 0,1 1 0,0 0 0,-1 1 0,-1 0 0,-1 1 68,1-2 0,0 2 0,-2 0 0,-1 1 1,0 0-1,0 1 0,0-1 0,1-1 0,0 0 1,1-1-1,2-2 0,1-1 48,-7 5 0,3-2 0,1-1 0,1-1 0,-2 0 0,-1 2-76,3-3 0,-1 1 0,-1 1 0,0 0 0,0 0 0,-1-1 0,1 1 1,0-2-79,0 0 1,0 0 0,0 0-1,0-1 1,0 0 0,0 0-1,2-1 1,0 0-217,-3 1 1,2-1 0,1 0 0,0 0 0,-1 0 0,-3 2 4,4-3 1,-3 2 0,-1 0 0,0 1 0,-1 0 0,1 0 0,1-2 0,2 0 0,2-3-212,-9 7 1,4-2-1,0-2 1,-1 1 575,-1 1 0,-3 1 0,1-1 0,2-1 0,7-4 0,0-1 0,5-2 0,0-2 0,0 0 0</inkml:trace>
  <inkml:trace contextRef="#ctx0" brushRef="#br0" timeOffset="36744">6581 4345 12720,'7'2'693,"10"11"1,9 9 0,2 3 0,-3-4-479,-3-4 1,-2-2 0,5 4-685,-1-1 1,5 4 0,3 1 0,1 2 0,1-1 0,-2-1 0,-2-3 208,-2-2 0,-1-1 0,-2-2 0,3 1 0,2 1 120,0 0 0,3 2 0,3 0 0,0 1 0,1 0 0,-1 0 1,-1-2-1,-3-1 132,0 0 1,-3-2-1,-1-1 1,1 1-1,1 0 1,2 1-88,0 0 0,3 1 0,2 1 0,1 0 0,0 1 0,0-1 1,-1 0-1,-2-1 0,-2-1-9,2 1 1,-4-2 0,0-1 0,-1 1 0,3 0 0,2 3-195,-4-4 0,2 2 0,2 1 0,1 1 0,1 0 0,0 0 0,1 0 0,-2 0 1,-1-1-1,-2-1 0,-3-1 93,7 3 0,-3-1 0,-1-1 0,-2 0 1,1 0-1,1 1 0,-1-1 0,2 0 0,0 2 1,0-2-1,-2 1 0,-2-3 0,-5-1 0,10 5 1,0 1-1</inkml:trace>
  <inkml:trace contextRef="#ctx0" brushRef="#br0" timeOffset="50848">12270 7048 7926,'-5'-3'1338,"0"1"-607,5 2-375,27-1-247,-12 1-108,9-1 1,-1 1-69,-8-1-43,17 1-69,-9 0-140,5 0-37,1 0-136,-8 0 72,2 0 28,12 2-73,-7 0-1079,7 0 1544,-9 1 0,-13-1 0,-1 0 0</inkml:trace>
  <inkml:trace contextRef="#ctx0" brushRef="#br0" timeOffset="51716">12610 7133 7123,'34'-1'248,"0"-1"0,2 1 1,4 0-1,1-1-1068,-7 1 1,2-1 0,1 1 0,2-1 517,-2 1 0,2 0 1,3 0-1,-1 0 1,-1 0-1,-2 0-20,2 0 1,-2 0-1,-1 1 1,2-1 321,-5 0 0,1 1 0,1-1 0,0 1 0,-1-1 0,-1 1-150,6-1 1,-2 0 0,0 1-1,0-1 134,0 1 1,1-1 0,0 1 0,3-1-166,-6 1 0,3-1 1,1 1-1,0-1 0,0 1 1,-3-1 180,0 1 0,-2 0 0,-1-1 0,1 1 0,2 0 0,0 0 0,1-1 0,1 1 0,0 0 0,0-1 0,-1 1 0,-2 0 0,1 0 0,0 0 0,-1 1 0,-1-1 0,-1 0 0,6 1 0,-1-1 0,-1 1 0,2 0 0,-2-1 0,1 1 0,1 0 0,-1 0 0,-2 0 0,3 0 0,-1 1 0,-3 0 0,-3 0 0,3 0 0,-2 0 0,5 0 0,-1 1 0</inkml:trace>
  <inkml:trace contextRef="#ctx0" brushRef="#br0" timeOffset="52099">15270 7176 7696,'6'4'174,"-2"0"840,33-4-533,-12 0-709,0 0 0,6 0 1,1 0 352,-1 0 0,2 0 0,-1 0-1204,4 0 0,-1 0 0,2 0 1182,-5 0 0,1 0 0,1 0 0,-2 0-32,6 0 1,-1 0 0,1 0-288,-7 0 1,0 0 0,1 0 0,0 0 215,1 0 0,1 0 0,0 1 0,1-1-393,0 0 1,0 1 0,1-1-1,2 0 208,-4 1 0,1-1 0,2 1 1,1 0-1,-1-1 0,1 1-163,0-1 0,1 1 0,0-1 0,0 1 0,0-1 0,0 1 211,0-1 1,0 1-1,0-1 1,0 1-1,-1-1 1,-1 1 136,4-1 0,-2 0 0,0 1 0,-1-1 0,-2 0 0,0 1 0,-1-1 0,-3 0 0,-3 1 0,3-1 0,-4 0 0,2 1 0,0 0 0</inkml:trace>
  <inkml:trace contextRef="#ctx0" brushRef="#br0" timeOffset="52716">12695 7331 490,'34'0'187,"-1"0"1,1 0 0,-6 0 0,-1 0-1,3 0-141,0 0 0,4 0 0,2 0 0,0 0 0,-3 0 59,-1 0 0,-2 0 0,0 0 0,2-1 20,3 1 1,3 0-1,0 0 1,1 0-1,-3-1-10,2 1 1,-2-1-1,-1 1 1,2 0-71,-4-1 0,-1 1 1,1 0-1,1 0 1,2 0-32,-2-1 0,1 1 1,2 0-1,0 0 1,0 0-1,0 0 1,-2 0-6,1 0 0,-1 0 1,0 0-1,-1 0 0,1 0 1,2 0-2,1 0 0,2 0 0,0 0 0,1 1 0,0-1 0,-2 0 0,-1 1-8,-3-1 0,0 0 0,-2 1 0,0-1 0,0 1 0,1-1-13,0 1 1,1 0 0,-1 0 0,1-1 0,0 1 0,-1 0-7,2 0 1,-1 0 0,0 0 0,1 0 0,-1-1 0,0 1-61,1 0 1,-1 0-1,1 0 1,-1 0 0,1 0-1,-1 0-18,1-1 0,-1 1 0,0 0 0,1 0 0,-1 0 0,0-1-4,-1 1 1,0 0 0,0 0-1,0-1 1,1 1 0,1 0-41,2 0 0,2-1 0,1 1 1,0 0-1,0 0 0,-2 0 0,-1 0 120,-2 0 0,-2-1 0,-1 1 0,-1 0 0,2 0 0,0 0 19,1 0 1,0 0 0,2 0 0,-1 0 0,1 0 0,-2 0 0,0 0-15,0 0 1,0 0 0,0 0-1,-1 0 1,-1 1 0,-2-1-5,6 0 0,-2 0 1,-1 0-1,2 0 19,-3 0 1,1 1-1,1-1 1,-2 0-1,-3-1 2,2 1 0,-4 0 0,0-1 446,10 0 0,-2 1-346,1-1 0,-2 0-1,-13 0 1,-2 0 482,18-1 2256,-31-1-2340,-12 0 1734,-10-1-2115,-9 0-236,-9 0 466,1 1 0,-3 1-516,5 0 0,0 1 80,2-1 0,-1 1 1,0 0-91,-5 0 0,1 0-1327,-1 1 1,1 1 820,-1-1 1,2 1 17,3 0 0,0 0 579,-3 1 1,3 0-1,2 0 1,-1 0 0</inkml:trace>
  <inkml:trace contextRef="#ctx0" brushRef="#br0" timeOffset="52849">16771 7445 9558,'21'0'-147,"-1"1"0,9-3 111,9-1 0,2-3-1298,-19 2 1,-1 0 941,7-2 0,-1 0-812,3-1 1204,-4-1 0,-14 4 0,-2 0 0</inkml:trace>
  <inkml:trace contextRef="#ctx0" brushRef="#br0" timeOffset="53533">15454 6935 5770,'-12'-38'-458,"-1"1"0,5 0 1,2-3-1,3 2 601,4 10 0,2 1 0,2-3 23,0 0 0,2-3 1,2-1-1,2-1 1,3 2-29,5 1 0,3 1 0,4 0 0,0 0 0,1 1 1,-2 1-342,-3 2 1,-1 2 0,0-1 0,0 2 0,2-1-1,2 0 252,2 1 0,2-1 0,1 0 1,1 1-1,0 1 0,0 2 1,-2 2-76,2 1 1,0 3 0,-1 1 0,0 1-1,2 1 55,0-2 1,2 1 0,0 1 0,0 1 0,0 0-189,1 0 0,-1 1 0,1 1 0,1 0 1,2 1 132,-4 2 0,2 1 0,1 0 0,1 0 0,0 2 0,0 1 0,-1 1-8,0 2 0,-1 1 1,1 1-1,-1 1 1,1 1-1,-1 0 0,0 0-48,0 0 1,0-1-1,0 1 1,0 0-1,-1 2 1,-1 0-1,-1 3 71,2 2 1,0 2 0,-1 2 0,-1 0 0,-3 2-1,-2 0-19,2 6 0,-4 1 0,-2 2 0,0 0-49,-2 3 0,0 0 0,-2 2 0,-2 1-42,0 1 1,-2 1-1,-2 1 1,0 0-101,-3 2 0,0 1 0,-2 0 0,-1 0 30,-3-7 0,0 0 0,-1 1 0,-1-1 0,-1 1 75,0 0 0,-1 0 0,-1-1 0,-1 1 0,-1 0 116,0-1 0,-1-1 0,-1 1 0,-1-1 0,-3 2 163,-1 0 0,-3 0 1,-1 2-1,-1-1 1,-1-2-1,0-1 122,-3 5 0,-2-3 0,-1-1 0,-2 1-89,1-2 1,-3 1-1,-1-1 1,-2-2 0,-2-3 223,1-8 1,-3-2-1,-1-1 1,-1-3 0,1 0-1,1 0-176,-1-1 0,1 0 0,0-2 1,0 0-1,-2 0-108,-3-1 0,-1 0 1,-2 0-1,1 0 0,0-2 1,2-1 21,1-1 1,3-1 0,0-1 0,-2 0-1,-3-3-105,4 0 1,-3-1 0,-3-2 0,-1 0 0,0-1 0,-1 1 0,2-1 0,1 0 0,3 0-54,-4 1 0,2-1 0,2 0 0,0 0 0,-2-1 0,-2-1-7,7 2 0,-2-2 0,-1 1 0,-2-1 0,0 0 0,0 0 0,1-1 0,2 0 0,1 1 0,3-1 6,-9-3 0,3-1 1,1 0-1,2 0 1,-1 0-28,0-1 0,1 0 0,-1 0 0,2-1 0,-1 0 19,2 0 0,1-1 0,0 1 0,0-2 0,1 1-11,-4-5 1,0 0-1,1 0 1,1-2-45,1 1 0,1 0 0,1-2 0,3 0 37,4 0 0,2-1 1,2-1-1,0 0 0,1 0 1,1 0-1,1-2 1,5-2 8,4-3 1,4-3 0,3-2-1,1 0 1,1 3 17,0-2 0,2 2 0,2 0 0,5-4 7,-1 10 1,3-4 0,1 0 0,3-1-1,0-1 1,1 2 0,0 2 0,0 3-25,5-6 1,1 4 0,1 2 0,1 0-1,2-1-6,-3 2 1,2 0 0,2-1-1,0 1 1,1 0 0,-1 2 0,0 2-10,0 2 1,-1 1 0,1 2-1,0 1 1,0 0 0,1 1 0,0 0 0,1 0 0,-1 0 1,2 1-1,1 1 0,2 0-11,-1 3 1,2-1 0,2 1 0,1 1-1,0 0 1,0 0 0,-1 1 0,-2 1 23,-2 0 0,-1 1 1,0 1-1,-1 0 1,0 0-1,1 1 1,2 0-8,2 1 1,1-1-1,1 1 1,1 0-1,-1 2 1,0-1-1,-2 2 1,-2 1-4,1 1 1,-1 1 0,-2 1 0,0 1 0,-1 1 0,1 0-12,-1 1 0,0 0 1,0 2-1,-1-1 0,0 2 1,0 0-41,4 3 0,1 1 0,-1 0 0,-1 1 0,0 2-20,-2-1 1,0 2-1,-1 1 1,-1 0-1,-1 1-57,-1 0 1,-1 1 0,-1 0 0,-1 2 0,0 0 25,-3-1 1,0 1 0,-1 0 0,-1 2-1,-2 2-248,-2 1 1,-1 3-1,-2 1 1,0 1 0,-2 0-1,-1-3 82,1 7 0,-2-2 0,-2 1 0,-2 1 156,-2-1 0,-1 3 1,-2 0-1,-2-2 1,-3-2 139,-3-3 0,-3-2 0,-2-2 0,-1 0 0,-2 0 0,-2-1 0,-2-1 0,0 0 0,-2-1 0,-1-1 0,-1-1 0,-1 0 0,-1-2 0,-2 0 0,0-1 0,0-2 51,-3 1 0,1-2 1,-2 0-1,0-1-51,0-1 0,-1 0 0,-1-2 0,-4 1 0,6-4 0,-4-1 0,-3 1 0,-1-1 0,0 0 0,1 0 0,4-1 0,3 0 0,-1 0 0,5 0 0,0-1 0,-3 1 0,-5-1 0,0 0 0,0 0 0,0-1 0,0 1 0,0 0 0</inkml:trace>
  <inkml:trace contextRef="#ctx0" brushRef="#br0" timeOffset="53932">13374 6963 12580,'-10'-29'-154,"0"-1"1,0 0-1,-2 0 1,1-1-1,2-3 72,5-1 1,2-4 0,2 0 0,-1 1-739,0 6 1,-1 2 0,2-1 0,2-3 872,2-1 1,3-5 0,2-1 0,1-1 0,1 3 0,-1 3-199,3-1 0,0 3 0,2 2 0,1-3 193,2 1 0,1-2 0,2 0 0,0 1 1,1 4-68,3 1 1,0 2 0,2 2 0,0 1 107,-3 3 0,1 2 0,0-1 0,1 2 1,0 0-198,2-1 1,1 2 0,0 0 0,1 0 0,0 1 146,1 1 0,1 0 1,1 0-1,0 2 0,0 0-27,1 1 1,-1 0-1,1 1 1,2 1-1,1 2-46,-2 2 0,2 0 0,1 2 0,1 1 0,-1 0 0,0 2 0,-2 0-6,5 1 1,-2 0 0,-1 3 0,1 0 0,1 1 13,-5 1 1,1 0 0,2 1 0,-1 1 0,-1 1 0,-1 1 0,-3 2-13,2 4 1,-3 2-1,-1 1 1,-2 2-1,1 0 6,-1 3 0,-1 0 0,-1 2 1,0 0-1,-1 2-54,-1 1 0,-1 2 1,-1 0-1,-1 1 0,-1 1-46,-1 1 0,-1 0 0,0 2 0,-2 1 0,-1 2-70,-2-3 0,-2 3 0,0 1 1,0 2-1,-2-1 0,-1 1 1,-1-1 141,-1 0 0,-2 0 1,0 0-1,-2 1 1,0-1-1,-1 0 1,0 0 59,0-1 0,0 1 0,0 0 0,-1 0 0,-1-1 0,-1-1 0,-2-1 75,-2 2 1,-2 0-1,0-1 1,-3-1 0,-1-3-1,-1-2 103,-5 1 0,-2-3 0,-2-2 0,-2-2 76,-1 1 0,-2-2 0,-1-1 0,-1-1 66,-2 0 1,-2-2 0,-1-1 0,0-1-69,5-4 1,1-1-1,-2 0 1,-1-1 0,-2 0-59,1-2 1,-2 0-1,-1-1 1,-2 0 0,0-1-1,-1 0 1,1 0-136,2-2 0,-1-1 0,0 0 0,0-1 1,-1 0-1,0-1 0,1 1 0,-1 0-59,1 0 0,-1 0 0,0 0 0,0 0 0,0 0 0,0-1 0,0-1 0,1 0-8,0-1 1,-1 0 0,1-1-1,-1-1 1,2 0 0,0 0 0,0-1-1,3 1-48,-10-2 1,3-1 0,1 1 0,0-2-1,0 0-45,-1-1 1,1 0 0,-1 0 0,1-2 0,0 1-34,0-1 0,1-1 0,0 0 1,0 0-1,0-1-79,2-1 1,-1 0 0,1 0 0,0-1 0,1-1-170,1 0 1,0-1 0,0 0 0,2-1 0,-1 0-247,3-1 1,0 1 0,0-2-1,2-1 1,-1-2 627,2-3 0,0-3 0,0-2 0,1 1 0,2 1 0,1 3 0,-4-2 0,3 3 0,1-2 0,4-2 0,0 0 0,1 1 0,-1-1 0</inkml:trace>
  <inkml:trace contextRef="#ctx0" brushRef="#br0" timeOffset="85242">17789 9865 13549,'33'-1'288,"0"1"0,0-1 0,-1 0 0,2 1 0,-2-1 0,1 1-285,1-1 1,1 1-1,1 0 1,-4-1-1097,-1 1 1,-3 0 0,2-1 725,0 1 1,2-1 0,1 1 0,1-1 368,-1 1 1,2-1 0,1 0 0,-1 0 0,0 0-378,1 0 1,-1 0 0,2 0-1,3 0 383,-7 0 1,3 0 0,2 0 0,1 0 0,1 0 0,-1-1 0,-1 1-1,-3 0-125,6 0 0,-2 0 0,-2 0 0,3-1 0,3 1 122,-10 0 0,3 0 1,2 1-1,1-1 0,1 0 1,1 0-1,-2 0 1,0 0-1,-2 0 0,-3 1-188,8-1 0,-4 0 1,-1 1-1,0-1 1,0 0-1,4 1 184,-8-1 0,2 1 0,0-1 0,1 1 0,1 0 0,0-1 0,0 1 0,-1 0 0,1-1-22,-1 1 1,0 0 0,1 0 0,0 0 0,-1 0 0,0 0-1,0 0 1,-1 0 0,0 0 15,2 0 0,0-1 0,-2 1 1,0 0-1,1 0 0,2 0 1,2 0-6,-6 0 0,3 0 0,2 0 1,1 0-1,0 1 0,1-1 1,0 0-1,-2 0 0,-1 0 1,-1 0-1,-3 0-3,9 0 1,-3 1 0,-2-1 0,0 0 0,1 0 0,1 1 4,-4-1 0,2 0 1,1 1-1,0-1 1,0 0-1,-1 1 0,-1-1 1,-3 0-15,7 1 1,-2 0 0,-1-1 0,-1 1-1,0 0 14,0 0 1,-1-1 0,0 1 0,-1 0 0,0 0 5,-1-1 1,-1 1 0,0 0 0,0 0 0,0 0-29,5 0 1,-1 0 0,0 0 0,0 0-103,-3 0 0,-1-1 1,0 1-1,-1 0 83,7 0 0,-1 0 0,1 0-318,-8 0 1,1-1 0,0 1 0,-4 0-252,12-1 1,-3 1-685,6 0 0,-6-1 2101,-16-3-965,-11 0-819,-31-7 521,2 2 610,-5 1 1,1 1-1,7 2 1,-9 0-1</inkml:trace>
  <inkml:trace contextRef="#ctx0" brushRef="#br0" timeOffset="86059">3482 11209 9066,'4'3'1484,"-1"0"-1274,-3-3 526,58-7-1471,-37 5 1,4 0 923,1-1 1,5 0 0,5-1 0,2 0 0,1-1 0,-1 1-517,0 1 1,0-1 0,2 0 0,0-1 0,0 1 0,0 0 0,0 0 331,-2 0 0,0 0 1,0 1-1,1-1 0,0 0 1,1 0-1,1-1-112,-4 2 1,2-1 0,2 0 0,1 0 0,-1-1 0,1 1-1,-2 0 1,-1 0 0,-2 1 0,-3-1 93,9 0 0,-4 0 0,-3 1 0,1-1 1,3 1-151,-4-1 0,2 1 1,0-1-1,1 1 1,0 0-1,0-1 1,-2 1 91,3 0 1,-1 1-1,0-1 1,0 0-1,0 1 1,2 0-326,-7 0 0,1 1 0,1-1 0,1 1 0,-1 0 0,0 0 1,-1 0-1,-2 0 147,6-1 0,-1 1 0,-1-1 1,-1 1-1,1 0 0,-1 0-14,0 0 1,1 0 0,0 1 0,-1-1 0,-3 1 0,-3 0 262,3 2 0,-4-1 0,-3 1 0,-2-2 0,-3 1 0,18 3 0</inkml:trace>
  <inkml:trace contextRef="#ctx0" brushRef="#br0" timeOffset="97413">14733 10261 12081,'-2'-6'1698,"2"1"-1857,-19 3 0,-6 3 596,6 2-366,-8-2 1,0 1-72,9 8 266,3 2-266,0 5 89,2 3 71,1 6-50,5-1 1,0 1-108,1-4 0,2 1-274,-2 9 0,0 2 253,1 5 0,1 0-1135,2-9 1,-1 1 1103,1 9 0,0-1 0,1-13 0,1-2-52,-1-1 0,2 0-274,0 16-880,2-5 544,1-5-253,-1-6-389,-1-4-526,-1-4 174,-2-5-431,-2-4 2136,-7-2 0,6-3 0,-4-1 0</inkml:trace>
  <inkml:trace contextRef="#ctx0" brushRef="#br0" timeOffset="97580">14322 10770 12652,'3'0'1589,"0"0"-1679,-3 0-503,52-8 105,-23 5-1151,6-1 1,2 0 722,1 2 501,-18 1 1,0-1-37,1 2 0,0-1-63,-1 0 1,1 0-803,18 0 889,-15 0 0,-2 0 0,0 0 0,2 0 0</inkml:trace>
  <inkml:trace contextRef="#ctx0" brushRef="#br0" timeOffset="97865">14818 10686 11532,'7'4'3276,"-2"-1"-2065,-5-3-903,0 0-124,-43 19-1221,29-5 0,0 1 1037,-14 3 0,1 3-91,9 7 0,5 0-24,-1 6 31,7-13 0,1 0-109,3 4-733,2-4 596,4-5-115,2-5-647,10-5-264,7-15 639,1-5-188,2-15 555,-11 8 0,0-1 1282,7-12-855,-4 7 0,-1 1 1369,1 1-653,4-5-502,-12 20 25,-1 3 82,-5 6 578,-1 4-460,1 2 404,0 6-805,0 2-115,1 4-126,1 8-33,-1-6-68,1 3-1056,-5-8-33,9-5-443,-7-2 1759,12-8 0,-10 1 0,1-2 0</inkml:trace>
  <inkml:trace contextRef="#ctx0" brushRef="#br0" timeOffset="98013">15072 10728 12403,'5'4'2582,"-2"-1"-1842,-3-3-740,-2 37-79,1-18-95,0 9 1,0 1-149,0-8-420,1 4-1860,1-9 334,0-6 2268,-2-1 0,1-7 0,-2-1 0</inkml:trace>
  <inkml:trace contextRef="#ctx0" brushRef="#br0" timeOffset="98163">14973 10544 12154,'2'8'2311,"-1"-2"-2076,-1-6-2061,0 0-1226,43-19 1766,-15 13-353,0-5 1,0 1 1045,3 5 0,-20 3 0,1-1 1</inkml:trace>
  <inkml:trace contextRef="#ctx0" brushRef="#br0" timeOffset="98329">15270 10402 454,'14'5'3276,"-3"-1"0,-11-4-898,-3 42-2050,-1-14-248,1 4 0,0 1 658,0-12 0,0-1-738,1 1 0,0-1-21,0 1 0,0-1 370,0 18-500,2-4-143,-1-3-445,1-5-202,0-4-350,0-5 2094,0-4-803,1-4 0,-1-4 0,0-3 0</inkml:trace>
  <inkml:trace contextRef="#ctx0" brushRef="#br0" timeOffset="98796">15723 10445 11902,'4'6'2803,"-1"0"-2444,-3-6 946,0 0-1297,-7 60-1389,5-27 1328,-1-3 1,0 6 0,1-4-20,1-11 1,1-2-40,0 7 1,0-2-503,0 4-93,0-3-1611,0 0 847,-1-9-224,-1 0 1694,-8-10 0,5-3 0,-3-2 0</inkml:trace>
  <inkml:trace contextRef="#ctx0" brushRef="#br0" timeOffset="99146">15582 10728 13229,'5'0'2605,"0"0"-2896,-5 0-191,58-20 168,-30 12-53,9-4 1,1 0-2911,-6 5 2025,0 1 1216,-7 1-9,9 2-352,-13 1 352,7 2 854,-12 0-793,-5 1 183,-3 3 813,-4 16 1089,-2-4-1367,-6 23-522,1-18 382,-3 7-558,2-12-417,1-4 311,2-1-20,0-4 29,1-2 5,0-1 47,2-2 4,1-1-4,2-1 901,1 0-831,1-3 420,0-1-400,0-4 98,-2-8-22,-2 3-6,-1-5-25,-4 5-126,-3 2-28,-3 1-238,-2 1-196,1 1-2815,-4 0 0,7 4 3175,-1-3 0,7 6 1,0-1-1</inkml:trace>
  <inkml:trace contextRef="#ctx0" brushRef="#br0" timeOffset="99413">16403 10671 11751,'3'3'2000,"1"-1"-1443,-3 37-887,-1-15 403,1 4 0,0 1 178,-1 2-318,2 8 67,0-14 128,1 4-125,-1-18 112,-1-3 115,0-5 389,1-1-614,-1-5-5,2-13-3,-1-3-5,2-12-15,0 11 1,1-1 19,4-12-36,0 4 0,2 0-157,2 1 0,1 1-543,-3 5 0,0 1 453,1-2 1,1 3-2320,4 2 1004,-4 8 1601,7 0 0,-13 8 0,1 1 0</inkml:trace>
  <inkml:trace contextRef="#ctx0" brushRef="#br0" timeOffset="99733">16672 10799 9206,'5'3'1985,"0"0"-1168,-5-3 710,0 0-1942,50-15 118,-27 2-182,0 3 1,5-3 0,-5 0 206,3-11-382,-8 4 0,-1-1 327,-3-4 327,-1-6 364,-11 12 372,-3 4 62,-4 3 175,-4 4-388,-4 3-145,-2 4-3174,-11 8 2779,6 2 8,-6 8-214,5 10 161,8-6-72,0 7 27,9-9 706,2 0-661,7 5 36,1-8-33,0 5 0,15-7-300,-11-4 2185,22 1-3339,-16-8-1826,21-9 2457,-16-4 1,3 0 0,-15 3 0</inkml:trace>
  <inkml:trace contextRef="#ctx0" brushRef="#br0" timeOffset="99916">17096 10402 10323,'7'5'3276,"-2"-2"-1388,-5-3-1888,0 0-1190,2 19 55,2-8-685,4 15 246,1-13-360,-1-2 1934,0 2 0,-4-7 0,0 1 0</inkml:trace>
  <inkml:trace contextRef="#ctx0" brushRef="#br0" timeOffset="100135">17167 10742 5158,'8'38'86,"1"-1"0,0 4 0,-1-5 864,-2-8-950,0 10 1536,-4-14-1502,-2 0 83,-4-3-659,-2-2 1035,-6-4-107,-2-2 1336,-2-2-1570,0-4 1067,0-1-1701,1-4-1476,-3-3-83,8-4 1580,2-12 461,12 0 0,-1 0 0,3 8 0</inkml:trace>
  <inkml:trace contextRef="#ctx0" brushRef="#br0" timeOffset="100597">17280 10898 7347,'31'-17'1003,"0"0"0,2-3 0,-4 1-683,-7-1 2,-8 3 0,-1 1 442,-4-4 584,-1-12-772,-6 13 23,-5-4 62,-1 10-56,-5 1-76,-2 3 124,-9 3-449,5 3-84,-13 7-167,13 4 2,-6 8-59,6 11 96,5-6-154,2 15 128,6-17-204,12 10-106,0-15-1,9 2-722,11-9 264,-5-3-325,2-5 1,0-4 394,10-4-273,-3-5 1,1-2 600,-13 5 1,-1-1-509,7-4 0,-1-1 661,-9 5 0,-1 0-193,15-10 344,-2 0 101,-4 2-280,-4 2 890,-4 2 700,-2 0 110,-7 7 774,-2 1-961,-6 7 730,-2 1-1411,-4 0 1286,-9 7-1457,0 0-146,-10 17-235,12-7 448,-1 9-650,10 1 96,6-8-239,5 5 82,5-10 50,3-1-131,13-2-20,-7-5 25,10-2-224,3-14-346,-8 0 689,-8 0 1,-2-1-546,7-8-495,-2-3-77,-9 2 0,-1 0-360,5-14 58,-7 10 1,-1 0 1415,1-12 1,-5 16-1,-2 4 1</inkml:trace>
  <inkml:trace contextRef="#ctx0" brushRef="#br0" timeOffset="100738">18129 10431 7906,'3'-10'3276,"-1"3"0,-2 7-685,0 0-2583,-2-17 82,-2 22 50,-1-8-115,1 19 0,2 8-443,-2 10 387,2-11 0,1 0-62,3 1 1,1 0-2238,1 11 2104,0-12 1,1-1-324,1 5-47,-2-4-370,-1-3-242,-2-4-951,-3-4-1118,-1-4 3149,-6-4 1,4-1-1,-2-3 1</inkml:trace>
  <inkml:trace contextRef="#ctx0" brushRef="#br0" timeOffset="100882">18030 10615 12647,'1'4'3276,"-1"0"-1856,0-4-1420,39-15-3277,-17 8 2975,6-4 0,2 1-62,2 1 58,-6 3 0,2-1-1333,6 1 1,1 0 1091,-5 1 1,-1 0 0,-3 1 0,-4 2 0,-8 1 0</inkml:trace>
  <inkml:trace contextRef="#ctx0" brushRef="#br0" timeOffset="101014">18582 10615 12966,'0'3'3276,"1"-1"-4020,-1-2-1236,3 9-1297,-3-4 3252,-4 8 0,1-10 0,-3 1 0</inkml:trace>
  <inkml:trace contextRef="#ctx0" brushRef="#br0" timeOffset="101430">14294 11308 10729,'30'0'520,"0"-1"1,0 1 0,0-1 0,2 0 0,0 0 0,2-1-1177,0 1 1,0 0-1,2 0 1,0 0 0,1-1 454,0 1 0,1-1 0,1 1 0,0-1 0,2 0 238,-6 1 0,2 0 0,0-1 0,1 1 1,0 0-1,-1-1 0,-1 1-183,1 0 1,-2 0-1,0-1 1,0 1-1,1 0 1,2 0 178,-3-1 0,2 1 0,1 0 1,1-1-1,0 1 0,-1 0 1,0-1-1,-3 1-68,5-1 0,-1 1 0,-2 0 0,1-1 0,-1 1 0,1-1 65,1 1 1,-1-1 0,1 1 0,0-1 0,2 0 0,2 1-131,-7 0 0,2-1 1,1 1-1,1 0 0,0-1 1,1 1-1,-1 0 1,-1 0-1,-2-1 108,5 1 0,-2 0 1,-1 0-1,0 0 1,0 0-1,1 0 1,2 0-9,-5 0 0,1 0 0,1 0 0,0 1 0,1-1 0,0 0 0,-1 0 0,1 1 0,-1-1-61,-1 1 0,0-1 0,0 1 0,1 0 0,-2 0 0,1 0 0,-1 0 0,-1-1 0,-2 1-22,8 0 0,-2 0 1,-1 0-1,0 0 1,0 0-1,2 0 20,-6 0 1,2 0 0,1 0 0,0 0 0,0 0-1,-2 0 1,0 0 0,-4 1-64,6-1 1,-3 0-1,-2 1 1,0-1 0,0 1-152,5-1 0,-2 1 1,1 0-1,1 0 277,-2 0 0,3 0 0,-1 0 0,-2 1 0,-4-1 0,-3 0 0,-3 0 0,1 0 0,6 0 0,0 0 0,1 0 0</inkml:trace>
  <inkml:trace contextRef="#ctx0" brushRef="#br0" timeOffset="103565">14831 9978 7604,'-27'-7'596,"-1"0"1,4 0-1,-2 1-545,-2 0 1,-5 1-1,1-2-1144,-5-2 1,-1-2 0,2 0 1027,7 2 1,2 0 0,-1-1 260,-7-3 1,-1-2 0,3 0 111,2-4 0,3-1 325,2-2 1,3-3-252,6-1 0,1-3 0,3 0-764,-1-7 0,3-2 451,3 5 0,0-3 1,4 1-58,4 7 0,3 0 0,1 1 62,0-2 1,3 0 0,0 0 11,4-1 0,1 0 0,2 1-59,2-1 0,2 1 0,1 0-27,3 0 0,2 0 0,1 0-19,-5 8 1,1 1 0,1-1 0,3 0-272,0 3 0,3-1 0,1 0 1,2 0-1,-1 1 0,-2 1 304,2 0 1,-1 1 0,0 1-1,0 0 1,3 0-57,1-1 1,2-1 0,2 1-1,0 0 1,-1 1 0,-1 2 41,0 1 0,-1 2 0,0 1 0,-1 0 0,1 1-192,2 0 1,-1 0-1,1 1 1,0 0-1,0 2 192,0-1 0,1 2 0,0 0 0,0 1 0,0 0-4,-1 1 0,0 0 0,1 0 0,0 2 0,2 2-1,-4 1 0,2 2 0,0 0 0,2 2 1,-1 1-1,0 0 0,-1 2 3,1 2 1,-1 1 0,0 1 0,0 2 0,0 0 0,0 0 0,-1 0-13,1 0 0,-1 0 0,1 1 0,-1 0 0,0 0 0,-2 2 0,0 1-2,-3 1 1,0 0 0,-1 2 0,-1 0 0,-1 1 0,-2 0-1,-1-1 15,0 3 1,-2 0-1,-2 0 1,-1 0 0,-1 0-2,0 1 0,-1 0 1,0 0-1,-2 1 0,0-1 0,2 7 1,-1-1 0,-1 1 0,-2 0 16,-2-2 1,0 0 0,-3 1-1,-1 0 3,-3-1 1,-2 1-1,-1 0 1,-3 1 0,-2-2 125,-5 6 1,-5-1 0,-2 0 0,-1-1-19,2 0 1,-2 0 0,-1-1 0,-3-3-3,-5-2 0,-3-3 0,-1-2 0,-1-2 31,-3-1 1,-1-3 0,-1-1-75,7-4 0,0-1 1,-1-1-1,-1 0-30,-1 0 0,0-1 0,-1 0 1,0-1-4,-2 0 0,0-1 0,-1 0 1,0-1-49,-2 0 0,0-1 0,0-1 0,-1 0 39,7-1 0,0-1 0,0-1 0,-2 0 0,-1 0-34,1-2 1,-2 1-1,-2-2 1,0 0 0,0 0-1,0 0 1,3-1-6,-6 0 0,1-1 0,1-1 0,0 1 0,-2-2 0,4 1 0,-1-1 0,-1 1 0,0-2 0,0 1 0,2-2 0,2 0-58,-3-1 1,2-2 0,1 0 0,1 0-1,0-2 56,-1 1 0,1-2 1,0 0-1,0-1 1,1 0-8,1-1 0,0 0 0,0-1 0,1-1 0,1-1-5,0 1 0,1 0 0,1-2 0,0-1 0,0-3-4,0-1 0,1-2 0,-1-1 0,2-3 0,1-2 0,3-2-20,5 3 1,2-3-1,2-2 1,0-1 0,2 0-1,0 0 1,0 0-1,0 2 10,-2-6 0,0 2 0,0 0 0,1 0 0,2 0 0,3-2 8,3 5 1,2-1-1,0-1 1,2 0-1,1 0 1,2 1-1,1 3 1,1 3-2,6-10 0,4 4 0,2 3 0,1 0 0,1-1 1,2 1 0,1 1 0,2 1 20,0 1 0,1 2 0,2 0 0,5 0-6,-7 9 0,2 1 0,2-1 0,1 1 0,1 1 0,1 1 0,1 0-4,-2 3 0,1 1 0,1 0 0,1 1 1,1 1-1,-1 0 0,1 0 0,-1 0-30,1 0 1,0 0 0,0 0-1,0 0 1,0 1 0,1 1 0,0 0-1,-1 1 33,2 2 0,1-1 1,0 2-1,-1 0 1,1 1-1,-1 1 1,-1 0-1,-1 1-2,3 1 0,-1 1 0,-2 1 0,0 1 1,0 1-1,1-1-3,0 1 0,0 1 1,0-1-1,0 2 1,0 0-1,-1 1-8,0 0 0,0 1 0,-1 1 0,1 0 1,-1 1-1,-1 0-11,-1 1 0,0 0 0,0 1 0,-2 0 1,1 1-1,-1 0 11,3 3 0,-1 1 1,0 0-1,-1 2 1,-2 0-6,4 4 1,-2 1-1,-2 2 1,-3 1 24,-3-2 0,-2 1 0,-3 2 0,-5 3-26,-6 1 1,-4 3 0,-3 1 0,-2 0 0,-1-2-167,-3 1 0,-2-1 0,-3-1 1,-1 2-54,-3 0 0,-2 3 0,-2-1 0,-2-1 0,0-2-47,0-7 0,-1-2 0,-1-1 1,0-1-1,-1 1-1,0 0 1,-1 0 0,-1-1-1,0 0 1,-1 0 3,0 0 1,-1-1 0,0-1-1,-2 1 1,0 1 288,-2-1 0,-1 2 0,-2 0 0,1-1 0,2-1 0,3-3 0,-6 4 0,3-3 0,0 1 0,3-2 0,0-1 0,-1 1 0,1-1 0</inkml:trace>
  <inkml:trace contextRef="#ctx0" brushRef="#br0" timeOffset="104181">14322 9695 3432,'3'5'2156,"0"-1"-18,-41-12-1639,11 7-142,-4-3 0,-1 1 190,9 5 0,1 1-367,-3 0 1,0 2-56,-2 3 0,-1 1 0,1 0-369,-9 2 1,0 2 317,9-2 1,-1 1 0,-1 1 130,-3 4 1,0 1-1,1 0-76,-1 4 0,1 2-220,1-3 0,-2 2 0,2 0 111,8-4 1,1 0 0,1 0-9,-2 1 0,1 1 0,-1 1-438,0 2 1,-1 1-1,0 1 1,1-1 425,0 1 0,1-1 0,-1 1 0,2-1 0,0 0 0,0 1 0,3-2-551,-5 8 0,5-2 507,2-2 1,4 0 105,2-4 1,4 0-130,4-3 0,5-2 363,13 4 1,7-3-440,0-8 0,4-2 0,1-2 245,1 1 1,1-1 0,1-1-196,5-2 1,1-3 0,1-2-199,-4-2 0,1-3 1,0-1-1,-2 0 4,3 0 1,-1 0 0,1-2-16,-2 0 0,3-1 1,-1 0-1,-2-1-190,-2 0 0,-3 0 0,0-1 66,-1 1 0,-1 0 0,-1-1 426,3-4 0,0 0 0,-4 1 0,-4 4 0,-2 0 0,0-3 0,0 0 0</inkml:trace>
  <inkml:trace contextRef="#ctx0" brushRef="#br0" timeOffset="104353">14067 10332 12375,'0'-4'2504,"-1"2"-2048,1 2-461,-13 38-1272,12-17 1275,-5 5 1,1 2-2,10 0-2,-3 2-155,-4-5 1,-4 2-338,-6-1 1,-4 2-1,1-2 243,-3 8 1,-3 0-840,1-7 1,-3 0 0,1-3-489,0-3 1,-1-2 1580,0-2 0,-2 1 0,3-3 0,6-3 0,0 0 0,-6 2 0,0 0 0</inkml:trace>
  <inkml:trace contextRef="#ctx0" brushRef="#br0" timeOffset="107033">19049 10119 5863,'4'8'-84,"-1"-2"834,-3-6 143,0 0-773,38-1 54,-27 0 36,27 0 81,-36 1-154,-2 0-3414,-4 0 3248,-14 0 0,9 0 1,-8 0-1</inkml:trace>
  <inkml:trace contextRef="#ctx0" brushRef="#br0" timeOffset="108616">16190 11223 9645,'-19'-27'113,"0"-1"0,9 7 0,0-2-141,-2-4 1,-3-5 0,1-1 0,4 2-1066,3 4 1,4 1 0,0-2 1109,-1-9 1,1-3 0,4 3 130,2 9 1,2 1-1,4-1-112,4-1 1,3-2-1,1 1 1,1 2-655,3-3 0,1 2 0,2-1 592,1 2 1,2-2 0,1 0 0,0 4-163,-3 5 0,1 2 1,-1 0-1,2 1 201,2-1 0,0 1 1,1-1-1,1 2-237,2-2 0,0 2 0,2 0 0,-1 0 272,-5 4 1,0-1 0,1 2 0,0-1 0,0 1 46,2 1 0,-1-1 0,1 1 1,0 1-1,1 0-83,-1 0 1,-1 1 0,2 0 0,1 1 0,3 2-5,-5 2 0,3 1 1,3 1-1,0 1 1,2 1-1,-1 0 1,-1 0-1,-1 1 1,-3-1-2,3 1 1,-2 0-1,-2 1 1,1 1-1,1 1 1,3 1-7,-3 1 0,3 1 0,3 1 0,1 1 0,0 1 0,1 0 1,-2 1-1,-2 1 0,-3 0 0,-4 0-21,6 4 0,-5 2 1,-2 0-1,-1 2 1,1 1 6,2 1 1,1 1 0,-1 1 0,0 1 0,-2 1 0,-3-1-11,0 5 1,-3 1 0,-2 0 0,-1 1-147,-2-1 0,0 1 1,-3 1-1,-3 4 381,-6-5 0,-2 3 0,-2 2 0,-1 1 0,-1-1 0,-1-1 0,0-3-14,-2 8 0,-1-5 1,-2 1-1,-2 2-81,0-2 1,-1 3 0,-2 1-1,-2-1 1,-1-3 0,-3-5 31,-4-3 1,-2-5 0,-2-3 0,-2 1 5,0 0 0,-3 0 1,0-2-1,-1 0-23,-2 0 1,-1-1-1,-1-1 1,0-1-52,-2 0 0,-1-1 0,-1 0 0,0-1-31,7-4 0,1 1 0,-1-2 0,-2 1 0,-3-1-35,4-3 0,-2 1 0,-3-1 0,-2 1 1,0-1-1,1-1 0,-1 0 0,3 0 1,2 0-33,-4-1 0,3 1 0,0-2 0,1 0 1,-1 0-1,-3 1 0,3-2 0,-2 2 0,-2-1 0,0 0 1,-1 0-1,1-1 0,1 0 0,2-1 1,3-1-12,-6-1 0,3-2 0,2-1 0,1 0 0,-1-1 8,-1 0 0,1 1 1,0-2-1,0 0 1,1 0-21,-8-3 1,1-1 0,0-1 0,1-1-3,2 0 0,-1-1 0,2-2 0,0 0-14,2 1 1,1 0 0,1-3 0,-1-5-225,4-2 0,0-5 0,-1-2 0,2-2 0,1 0 0,3 3 98,0-2 0,3 2 0,1 0 0,0-4 42,2 2 0,-2-3 1,0-1-1,2-1 0,4 0 1,5 2-494,5-2 1,7 1 0,2 1 0,1 0 0,-1 2 73,1-7 1,0 1 0,3-1 558,2 8 0,2-4 0,1 1 0,0 3 0,-3 5 0,1 1 0,0 3 0,4-1 0,1 0 0</inkml:trace>
  <inkml:trace contextRef="#ctx0" brushRef="#br0" timeOffset="108900">18384 9822 15313,'-34'19'92,"0"0"1,4 2-1,-3 3-83,10-7 0,-2 2 0,-2 1 0,-2 3 0,1 1-419,4-3 0,-2 2 1,0 1-1,-1 1 1,0 1-1,0 0 0,1-1 1,1-1 298,-1 1 0,1-1 0,0-1 0,0 1 0,0 0 1,0 1-1,-2 1 36,0 0 1,0 1 0,-1 0 0,0 1-1,-1 0 1,0 1 0,-1 0 0,1 0-1,0-1 155,2-1 1,-1 1 0,0-1-1,0 1 1,0 0 0,0-1 0,0 1-1,1-1 1,0-1 0,1 0-110,-1 1 1,1-2 0,1 0-1,0-1 1,0 1 0,-1 0-1,-1 1 1,-1 2-3,3-4 1,-2 2 0,0 1 0,-2 0 0,1 1 0,-2 1 0,1-1 0,0 0 0,0 0 0,1-1 0,1-1 0,1-1-309,-3 2 0,1-1 1,1-1-1,0-1 1,1 1-1,-1-1 1,1 0-1,0 0 1,0 0 122,-1 3 0,-1-1 1,0 1-1,1 0 1,0 0-1,0-1 0,0-1 1,1 0-149,-5 3 0,-1 1 1,1-2-1,2-1 0,1-1 1,2-2-730,-5 7 1,3-4 0,1-1 791,3-3 1,0-2 0,1-2 300,-6 4 0,3-3 0,0 1 0,8-12 0</inkml:trace>
  <inkml:trace contextRef="#ctx0" brushRef="#br0" timeOffset="109102">16459 10261 9264,'21'32'166,"-1"-1"1,0 1 0,1 0 0,-3-5 0,2 2 0,1 0 0,0-1 0,-1 0-1,-1-3-705,2 0 0,-2-2 1,1 0-1,1 1 587,2 2 0,2 2 0,1 0 1,-1-1-1,0-2 179,1 1 1,-1-3 0,0 0 0,1-1-254,0 1 0,0-1 0,1 1 0,2 1-259,-2-2 1,2 2-1,2 2 1,1-1 0,-1 1-1,-1-1 1,-2-3 84,0 1 0,-3-2 0,0-1 0,0 2 0,4 2 149,-5-3 0,2 3 1,3 2-1,0 1 0,1 1 1,0-1-1,-2-1 0,-2-1 1,-2-3-1,-4-3 0,8 6 1,-7-4-1,3 2 0,3 6 1,0 0-1,1-1 0,-1 1 1</inkml:trace>
  <inkml:trace contextRef="#ctx0" brushRef="#br0" timeOffset="114351">15200 10332 9528,'39'-10'58,"-1"0"0,1 1 0,0-1 0,0 1 1,-2 0-1,-1 0 0,0 0 0,0 1 0,-1 1-714,-1 1 1,-1 1-1,0 1 1,-1-1 0,0 1 438,3-1 0,-2 1 0,0-1 0,2 1 43,1-1 0,3 0 0,0 0 0,-1 0 0,-1 0 206,-2 1 0,-1 0 0,-1 0 0,5 0-105,-6 1 1,4 1 0,2-1 0,0 0 0,0 0 0,-2 0 0,-3 1 54,7-1 0,-4 1 0,0 0 0,3-1-153,-4 1 1,4 0-1,1 0 1,-1 0 0,-3 1-1,-5 0 104,-1 0 0,-4 1 0,-1 0-201,6 1 1,-2 1-525,9 1 1202,-19 3-1166,-46 3 892,-6-3 0,-5-1 329,9-2 0,0 1 0,-2-1-246,-7 0 1,-2-1-1,1 0-65,6 0 0,1-2 1,0 1 187,-3-1 1,-1 1-1,0-1-20,-2 0 0,0 0 0,-1 0-158,9 0 1,0 0 0,-1 0 0,0 0-93,0-1 0,1 1 0,-2 0 0,-3-1-72,2 1 0,-4 0 0,-2 0 0,-1-1 0,0 1 0,2 0 0,3 0 6,-1-1 1,4 1 0,0 0 0,-1 0 0,-3-1 17,1 1 1,-4 0-1,-1 0 1,0 0-1,1 1 1,2-1-1,4 0-221,-3 0 0,4 1 0,2-1 0,0 1 241,-9-1 1,1 1 0,1 0 21,4-1 0,1 1 1,2-1 84,-8 1 0,2-1 35,4 1 1,11-2 110,21-1-403,25 0 85,-2 0 1,5 0-1,1 0-23,4 0 1,2-1 0,2 1 22,-5 0 1,1-1 0,2 1 0,-1-1 4,5 0 1,0 0 0,0 0 0,2 0-6,-3 0 1,1 1 0,0-1 0,1 0 0,-1 0-39,-4 0 0,-1 1 0,1-1 0,-1 1 0,2-1 0,-1 0 14,4 1 0,-1-1 0,1 1 0,0-1 1,2 1-1,2-1-98,-10 1 0,2 1 0,1-1 0,1 0 1,1 0-1,-1 1 0,1-1 0,-2 1 1,0-1-1,-1 1 103,6-1 0,-1 0 1,-1 1-1,-1 0 1,1-1-1,1 1 1,2 0-41,-4 0 1,2-1-1,1 1 1,1 0-1,0 0 1,-1 0 0,0 1-1,-2-1 1,-3 0-181,6 1 0,-4-1 0,0 1 0,-1 0 0,0 0 0,2 1 260,-1 0 0,2 0 0,0 0 0,1 1 0,-2-1 0,-3 1 0,-2-1 0,1 0 0,-3-1 0,-2 1 0,2 0 0,3 1 0,0 0 0,0 1 0,0-1 0</inkml:trace>
  <inkml:trace contextRef="#ctx0" brushRef="#br0" timeOffset="122005">14082 11436 10760,'-7'-6'1061,"-16"-18"0,-3-5-736,1 1-1398,7 1 1,-2-6 0,3 3 1031,4 7 0,3-1 26,2-5 0,2-4 1,0 2-1121,0 0 0,1-1 1147,-3-6 0,1-4 0,1 3-75,6 1 0,0 2 115,-3 4 1,-1-2 0,1 0-252,4 0 0,2 0 1,-1 1 56,-2-6 1,-1 0 53,1 5 0,0-1 1,0 3 10,0-2 0,0 0 53,1-1 1,1-3 0,-1 3-794,1 3 0,-1 0 817,1 2 0,0-2 0,0 3 63,1 4 0,-1 3 763,3-10-623,-1 10 0,2 1 2140,10-5-2289,-3 11 1,3 1-46,13-5-25,-1 9 1,2 1 18,-7 4 0,2 0 45,9 0 1,5 0-1,2 0 6,-7 1 0,0 2 0,2-1 0,2 1-32,-3-1 0,1 1 1,2 0-1,0 0 1,1 0-1,-2 0 8,-3 0 1,-1 1-1,-1-1 1,2 1-1,0 0 1,2 0 8,0 0 0,2 0 0,2 0 1,1 0-1,-1 1 0,0-1 0,-2 1 1,-2 0-345,-1-1 0,-1 1 0,-2 0 0,0 0 0,1 0 0,2 0 330,1 1 1,2-1 0,0 0-1,1 0 1,1 1 0,2 0-1,0 0-21,-6 0 1,3 0-1,0 1 1,1-1-1,0 1 1,1 0 0,-1 0-1,1 0 1,-1 0-1,-2 0-165,3 0 1,-2 1-1,0-1 1,0 0-1,0 0 1,0 1-1,0-1 1,1 1-1,1-1 154,-4 0 1,2 1 0,-1-1-1,1 0 1,1 1 0,-1-1 0,1 0-1,-1 1 1,1-1 0,-1 1-1,-1-1-74,0 1 1,0 0-1,0-1 1,0 1-1,0 0 1,-1 0-1,0-1 1,-1 1-1,-1 0 1,-1-1-1,-2 0 61,9 2 1,-2-2-1,-3 1 1,0 0-1,1 0 1,1 0-2,-3-1 1,1 1-1,1 0 1,1 0 0,-1-1-1,-1 1 1,-1 0 0,-2-1-20,6 2 0,-3-1 0,-1 0 1,0 0-1,2 0-54,1 0 1,0 1 0,1 0-1,1 0 1,-1 0 0,-1-1-9,-3 1 1,1 0 0,-2 0 0,1 0-1,-1 0 1,1 0 137,4 1 1,1-1 0,-1 1 0,-1 0 0,0 0-114,-3 0 0,1 0 1,-2 0-1,-2 0 0,-3-1 0,8 2 1,-4 0 74,5 1 1,-4 0 1209,-6-1-872,-12 0 2747,-9-1-2332,-8 0 2525,-9 3-2907,-1 1-307,-8 7 11,-1 4-51,2 2 1,-1 4-24,5-3 0,0 3 0,0-1 34,-1 1 0,1 0 0,0 3-63,2 1 0,-1 2 0,1 1 0,1-3-891,2-3 0,2-2 1,-1 2 920,-2 7 0,0 2 0,1-2 18,1 0 0,0 0-259,2-4 0,0 1 0,1 0 268,0-2 0,0 0 0,1 0-10,0-1 1,-1 0 0,1 1-8,0 5 1,0 1-1,1-4-7,0-8 0,0 0-1,0 9 1,-2 0 104,-5 3 117,-6-6 12,-3-2-31,-5-8 36,-3-7 33,-8-1-172,12-5 0,-1-1-32,-4 0 0,-3-1-20,-5 0 1,-5 0 0,-1 0-11,11-2 0,-1 0 1,-1 0-1,0 0 0,0 0-17,-1 0 0,-1 0 0,0-1 0,0 1 0,0 0-4,-4-1 1,0 0 0,0 0-1,0 0 1,2 0-283,-3 0 1,2-1-1,0 0 1,0 1 271,5-1 0,0 0 0,-1 0 0,1 0 0,-1 0-245,-1 0 0,0 0 1,-1 0-1,1 0 0,-1 0 237,0 0 1,0 0 0,0 0 0,-2 0 0,-1 0-67,7 0 1,-2 0 0,-1-1 0,-1 1-1,0 0 1,-1-1 0,1 1 0,0-1 34,0 0 0,0 0 0,-1 1 1,1-1-1,0 0 0,-1 0 0,1-1 1,-1 1-11,0 0 0,-1 0 1,0 0-1,1 0 1,-1-1-1,0 1 1,1 0-1,1-1-8,-3 0 0,1 1 0,-1-1 0,1 0 0,1 0 0,2-1 0,0 1-30,-2 0 0,1-1 0,2 0 1,0 1-1,0-1-10,0 0 1,1 0 0,-1 0 0,1 0-1,0 0-50,-6-1 0,0 0 0,0 0 1,0 0-45,3 0 1,1 0 0,-1 0 0,-2-1-200,3 1 0,-1 0 0,-1-1 0,-1 0 0,0 1-166,3 0 1,-1 0 0,-1 0 0,0 1 0,2-1 0,0 0 410,1 1 1,0-1-1,2 0 1,-1 1 0,0 0 135,-3 0 0,-2-1 0,0 2 0,5-1 0,6 1 0,-10 0 0,1 1 0</inkml:trace>
  <inkml:trace contextRef="#ctx0" brushRef="#br0" timeOffset="127626">3283 10969 9620,'4'4'1921,"-1"-1"-93,-3-3-1446,-1-6 4,4 5-81,3-5 59,20 6-364,-3 0 0,2 0-1639,1 0 1,2 0 1548,8 0 1,0 0 70,-3 1 1,1-1-1116,5 0 0,1 0 1134,-9-1 0,0 0 0,2 0-246,1 0 1,2-1 0,3 0 245,-4-1 1,2 0 0,3 0 0,1-1-1,0 1-214,-3-1 1,1 1 0,1-1 0,1 0 0,-1 1 0,1-1 203,-6 1 0,0 0 0,1 0 0,-1-1 0,1 1 0,-1 0 0,1 0 8,-1 0 1,1 0 0,-1-1 0,1 1 0,0 0 0,0 0 0,0 0-43,0 1 0,1-1 1,0 1-1,0 0 1,-1 0-1,0 0 1,-2 0 13,6-1 1,-2 1 0,0 0 0,0 1 0,1-1-10,-1 0 0,1 0 1,0 0-1,2 0 0,-1 1 1,1 0-325,-1 0 0,1 0 0,1 1 1,0-1-1,-1 1 0,-3 0 1,-1 0 204,-3 0 0,-2 0 0,-2 0 0,1 1 0,2-1 45,1 0 0,2 1 0,1-1 1,1 1-1,-2-1 0,-2 1 1,-5 0-113,6 1 0,-5 1 0,-1-1 67,11 3 0,-1-1-181,-7 1 1,-1 0 95,-6 0 0,-1 0 243,11 5 0,-12 0 0,-13-6 0,-5 1 0</inkml:trace>
  <inkml:trace contextRef="#ctx0" brushRef="#br0" timeOffset="128588">17521 9992 6764,'-6'0'3276,"2"-1"-1448,4 1-442,36-22-982,3 15-1497,-14-1 1,2-1 0,1 2 938,-1 4 0,0 2 0,1 0 166,4-1 0,0 0 1,2 1-483,3-2 0,1 1 1,0-1 466,-6 1 1,1 0 0,0 0 0,0 0-264,1 0 1,0-1 0,2 0 0,3 0 251,-6 0 0,2 1 1,1-1-1,2 0 1,2 0-1,1 0 1,1-1-110,-7 2 1,2-1 0,2 0-1,1 0 1,0 0 0,1-1 0,0 1-1,0 0 1,0 0 0,-2 0 0,0 0 115,0 0 1,-2 0-1,1 1 1,-1-1-1,0 0 1,0 0-1,0 1 1,1-1 0,0 0-1,1 0-14,-1 1 1,1-1 0,0 0 0,2 0-1,0 1 1,-1-1 0,1 0 0,-1 0-1,-1 1 1,-2-1 0,-1 1 0,-1 0-49,6 0 1,-3 0 0,-1 0 0,-1 0 0,-1 1 0,0-1 0,1 0-38,1 1 0,-1 0 0,0-1 0,1 1 0,-1 0 0,0 0 0,0 0-111,4 0 1,0 0-1,1 0 1,-1 1-1,-1-1 1,1 1-116,-3 0 1,0 0 0,-1 0 0,0 0 0,1 1 0,1 0 331,-2 0 0,1 0 0,1 1 0,-1 0 0,0 0 0,-3 0 0,-3 0 0,2 0 0,-3-1 0,-2 0 0,1 1 0,4 1 0,-1 0 0,0 0 0,0 0 0</inkml:trace>
  <inkml:trace contextRef="#ctx0" brushRef="#br0" timeOffset="152347">9213 12639 5871,'0'0'0</inkml:trace>
  <inkml:trace contextRef="#ctx0" brushRef="#br0" timeOffset="152947">8930 12893 9964,'4'6'1647,"0"-1"-1647,-4-5 1540,0 0-540,113 10-2639,-80-9 1,2 1 1516,-5-1 1,4 2-1,3-1 1,-1 1-1,-4-2 149,4-1 0,-2 0 1,0-1-483,4 0 0,1 1 1,1-2 454,-9 1 0,1 0 0,1 0 0,-1 0-394,3-1 1,-1 0 0,1 0 0,1 1 363,0-1 1,1-1-1,1 1 1,-1 0-178,1 0 0,-1 0 0,2-1 0,2 1 196,-4-1 1,2 1 0,2-1 0,0 1 0,-1-1 0,-2 1-12,-1 0 0,-1 0 0,0-1 0,0 1 1,2 0 13,-5 0 0,0 0 1,2 0-1,0 0 1,0 0-1,0 0 0,0 0-39,5 0 1,0 0 0,1 0 0,-2 0 0,0 0 0,-1 1 0,-2-1 1,-1 0 0,-1 1 0,1-1-1,3 1-16,-5-1 0,3 1 0,1 0 0,1 0 0,0-1 0,-1 1 0,-3 0 0,-2 0-58,9 0 0,-4 0 1,0 0-1,2 0-105,-2 1 1,2-1 0,2 0 0,-1 1-1,-2-1 1,-4 1-124,6 0 0,-4-1 0,1 1 71,-5 0 1,2 0-1,-1 0 1,-4 0-357,3 1 0,-3-1 633,-4 1 0,-3 0 0,1 0 0,-9 0 0</inkml:trace>
  <inkml:trace contextRef="#ctx0" brushRef="#br0" timeOffset="154163">23705 2264 11544,'6'5'165,"-2"-2"-165,-5 30-2413,1 0 2558,-1 2 1,0 3-1359,2 0 0,0 1 1210,-1-7 0,1 1 0,-1 1-54,1-5 0,0 1 1,0 1-1,0 0 27,0 2 1,0 0 0,1 1 0,0 5-42,-1-7 1,2 4 0,-1 2-1,1 2 1,-1 0 0,1-1-1,0-2 1,-1-2-249,1 5 0,0-3 0,0-1 0,0 1 0,0 4 90,1-5 0,-1 3 0,1 2 0,0 2 0,0 0 0,0-1 0,0-2 0,0-2 0,0-5-353,0 9 1,1-6 0,-1-1-1,1 2 529,-1-2 0,1 2 1,0 0-1,-1 0 1,1-3 52,-1 3 0,0-1 0,0-2 0,0-4 0,0 3 0,-1-2 0,1 6 0,0-1 0</inkml:trace>
  <inkml:trace contextRef="#ctx0" brushRef="#br0" timeOffset="154714">23819 2109 9830,'4'4'-601,"24"-4"1,8-3 600,-15 2 0,1-1-1093,9 0 1,5-1 0,-1 1 1133,3 1 0,-1 0 22,-9 1 1,1-1 0,1 1-43,1 0 1,1 0-1,2 0-21,-4 2 0,3-1 0,0 1 0,1 0 0,-2 0 33,0 0 0,-1 0 0,0 0 0,4 1-33,0 0 1,4 1 0,2 0 0,0 0 0,-2 0 0,-3 0-553,0 0 1,-3 0 0,0 0 0,2 0 454,-1 0 1,1 0 0,1 1 0,0-1-1,-1 0-216,-1 0 1,-1 0 0,1 0-1,-2 0 1,-1-1 99,9 2 0,-2-1 0,2 1 48,-6-2 0,4 1 1,-1 0-1,-1-1 0,-4 0 127,-1 0 0,-4-1 0,1 1 38,11 1 0,0 0 0,-5 0 112,-10-1 0,-3 1 184,3 0 1,-4 1 1520,-3 6-778,-10-3 610,-2 8-1041,-5-3 72,-3 24-599,-1-4 202,0-7 1,0 3-266,0 1 1,1 2 0,-1 0 190,1-4 1,1-1 0,-1 4-246,1 2 0,-1 4 0,1 2 0,0 0 0,0-3 15,0-4 1,1-2 0,0 0 0,0 3-62,0 2 0,0 3 1,1 2-1,-1 1 1,0-3-1,1-2-251,-1 0 0,1-3 0,0-1 0,0 3 262,0-2 0,0 2 1,0 0-1,0 0 1,0 0-263,0 6 1,0 0-1,0-1 1,0-1-264,0 0 0,-1-1 0,1 2 315,0-5 1,-1 3-1,0 1 1,0-1 0,0-5 157,0 1 1,0-4 0,-1 2 78,-1 1 1,0 4-1,0-1 1,-1-5-180,0 3 0,-1-3 334,-2 6 0,-1-2 446,-5-1 157,-2-7 33,-1-6 1040,-2-5-1134,-3-3-421,-3-1 122,3-5 1,-2 0-355,-15 4 232,12-4 1,-3 0-1194,-5 0 1,-1 0-8,7-2 1,-2-1 967,-7 2 0,-4-1 0,6 0 0,14-2 0,1 0 0,-10 0 0,0 0 0</inkml:trace>
  <inkml:trace contextRef="#ctx0" brushRef="#br0" timeOffset="155997">24271 2208 9332,'6'2'856,"-1"0"119,-5-2-466,2 42-3786,-1-2 3247,-1-13 0,1 5 0,-1 4 0,0 1 52,0-3 0,0 1 1,0 3-1,-1 0 1,1-1-1,0-1-324,-1 1 1,1-1-1,0-1 1,0 2 0,0 2 274,0-5 1,0 2 0,0 2 0,0 0-1,0 1 1,0 0 0,0-2 0,1-1-86,0 5 0,0 0 0,0-1 0,1-1 0,-1-1 0,1 0-229,-1 2 0,0-2 0,0 0 0,0 1 0,0 0 171,1 1 0,-1 2 0,1 0 1,0 0-1,-1-4 0,0-4-438,0 1 0,0-5 1,0 1 372,-1 6 1,1 1 0,-1 1-23,2 1 0,-1 0 1,1-4 256,-1-5 0,1-2 0,0 14 0,0-7 0,-1-23 0</inkml:trace>
  <inkml:trace contextRef="#ctx0" brushRef="#br0" timeOffset="156281">23776 2548 8702,'3'6'596,"21"-2"0,9-3-1419,-13-2 1,3 1 1117,8-1 1,6-1-1,2 0 1,-3 1-1211,-3-1 1,-2 0 0,2 0 955,1-1 0,2 1 1,1-1-1,0 0-27,-4 1 0,1-1 0,0 1 0,0 0 0,-2-1-267,2 1 0,-3 0 0,2 0 0,2 0 240,0 0 1,4-1 0,1 1 0,1-1 0,-2 1 0,-4 0-159,0 0 0,-3 1 1,-1-1-1,4 0 171,2 1 0,5-1 0,1 0 0,0 1 0,-4-1 0,-6 1 0,9-1 0,-4 1 0,1 0 0,-1 0 0,1 0 0</inkml:trace>
  <inkml:trace contextRef="#ctx0" brushRef="#br0" timeOffset="156499">23804 3227 11378,'32'3'103,"0"1"0,0-1 0,4 1 0,0-1 0,3-2-6,-6-1 0,1-2 1,2 0-1,1 0-753,-1 0 1,1-1-1,2 0 1,-1 1 0,0-1 125,0 0 0,-1 0 0,1 0 1,-1 0-1,0-1 153,0 1 1,-1-1 0,1 0 0,-1 0 0,1 0 376,4 0 0,1 0 0,0 0 0,-3 0 0,-4 0 0,-4 1 0,-4 0 0,1 1 0,4-2 0,0 1 0,0 0 0,0 0 0</inkml:trace>
  <inkml:trace contextRef="#ctx0" brushRef="#br0" timeOffset="156703">23889 3666 11209,'36'10'166,"-1"1"0,-8-3 0,3-1-146,0-3 0,3 0 1,3-1-1,0-1-676,-2 0 1,0 0-1,1-1 1,0 1 0,-1-1 52,2 1 1,-1-1 0,1 1 0,2 0 55,-3-1 1,4 1 0,1 0 0,0 0 0,-4 0 0,-5-1 415,-1 2 0,-5-1 1,2 1-1,6-1 1,1 1-1,-7-1 0,-7 3 1</inkml:trace>
  <inkml:trace contextRef="#ctx0" brushRef="#br0" timeOffset="156881">24017 4246 6004,'0'3'-257,"18"-1"0,19-4 0,6-2 1,-7 1-500,1-1 0,2 0 604,-6 1 1,5-1 0,2 1 0,0-1 0,-4 1-527,-3-1 1,-2 0 0,-1 0 0,-2 0 677,2 0 0,-2-1 0,0 1 0,13-1 0,-7 0 0,-7-1 0</inkml:trace>
  <inkml:trace contextRef="#ctx0" brushRef="#br0" timeOffset="157881">23054 3100 11546,'39'-8'116,"-1"1"0,1-1 1,-5 3-1,3-1 1,1 1-1,0 0 0,-3 1-827,-3 0 0,-2 1 0,1 0 1,4 1 531,-3-1 0,4 1 0,3-1 0,0 1 1,-1 0-1,-3 0 0,-4 0-421,7 0 0,-6 1 0,4-1 38,-3 1 0,4 0 1,1 0-1,-2 0 1,-6 0 561,4-2 0,-5 0 0,-1 1 0,-4 0 0,-3-2 0</inkml:trace>
  <inkml:trace contextRef="#ctx0" brushRef="#br0" timeOffset="158098">23748 2859 7962,'4'2'1524,"-1"1"-1379,-3-3-8,51 2-3414,-22 1 2533,5-1 1,3 2 769,-12 4 1,-3 0 119,9 8 54,-12-5 0,-3 3 1754,-4 17-1573,-16-5-1,1 8 59,-21-10-439,3 1-445,-3-7 0,-3 0 76,6-4 1,1 0-613,-7 4 1,1-1-745,-4 4 1725,1 0 0,16-12 0,2 1 0</inkml:trace>
  <inkml:trace contextRef="#ctx0" brushRef="#br0" timeOffset="158332">22998 3751 13324,'-3'-3'273,"1"1"-273,2 2 618,43-2-545,-12-1 0,4 0-881,-5 0 1,1 0 0,2 0 849,1 0 0,1-2 0,2 1-569,-4 0 1,2 0 0,0 0 0,-2 0 499,-2 1 1,-2 0-1,1 0 1,1 0-465,6-1 0,1 0 0,1 1 0,-2-1 237,2 2 0,-2-1 0,-1 1-273,-2 0 0,-2 1 0,2-1-566,6 1 1,0-1 0,-1 1 1056,-7 0 0,-2 0 0,-1 0 0,10 0 1,-5 0-1,0-1 0</inkml:trace>
  <inkml:trace contextRef="#ctx0" brushRef="#br0" timeOffset="158565">23649 3425 9746,'-6'-5'602,"1"1"-602,5 4 773,46 6-398,-20-4 0,3 0 0,1-1-1468,0 2 1,1 1 0,1-1 1077,4-1 1,2 0 0,-4 1 68,-2 0 1,-3 1-55,-1 1 0,-1 0 239,-2 1 1,-2 1-326,-1 5 1,-2 2-2302,0 21 2160,-14 2 37,-13-16 0,-5-1-298,-4-3 0,-2-1 102,-3 1 0,-2 1-180,-3-1 0,0 0 326,-2 0 0,-1-1-605,4-1 1,-1-1 844,-5 1 0,2-1 0,3-1 0,-3 0 0</inkml:trace>
  <inkml:trace contextRef="#ctx0" brushRef="#br0" timeOffset="158815">23196 4232 9830,'-1'-6'493,"1"2"-356,0 4 191,91 4-313,-65-4 0,2-1-677,2 1 1,5 0-1,1 0 1,-2-1 445,6-3 0,-1-1 1,-2 0-165,-6 1 0,-2 0 0,2 0-229,3-1 1,2-1 0,-2 2 187,8-2 0,-7 1 1,-6 1-1,8-1 0</inkml:trace>
  <inkml:trace contextRef="#ctx0" brushRef="#br0" timeOffset="164133">6001 14139 1148,'-2'-8'1534,"1"2"990,1 6-1175,0 0 388,-3 1-1426,2-1 695,-2 1-858,7-6 1555,1-2-1558,5-5-80,2-2 21,2-1-32,13-9-73,-12 11 1,1-1-382,1 1 1,-1 0 396,1 0 0,-1 2-36,6-5-14,2 3-3126,-2 1 3174,1 2-305,0 3 310,0 1 81,10 3 28,3 5-36,1 3 14,-13 2 0,-1 2-43,5 5-8,-5-1 1,1 1-32,0 0 1,0 0-6,-4-3 0,0-1-833,2 2 1,0-2 832,0-3 5,1-2 3,0-3 2256,11 0-2222,2-9-292,-1 0 250,-3-7 9,-11 1-9,1-1-466,-2-2 469,1 0-3,-1 0 612,-1-1-708,-2 5 1,-1-1 87,4-1-29,9-5-35,-9 12 72,-5 4 508,5 1-500,-5 2 43,11 2-51,-6 1-12,9 3-21,-9 1 33,-5 0 5,19 2-10,-15-3-26,16 2-17,-4-3-78,2-1-408,0-2-404,-1-1 319,-7-1-311,-6 0 3345,-1-2-2415,-12-1 0,-3 1 0,-2 1 0</inkml:trace>
  <inkml:trace contextRef="#ctx0" brushRef="#br0" timeOffset="166333">6383 14111 10670,'4'2'1280,"0"0"-1541,-4-2 354,23-17-57,-7 5-1675,3-1 1,1-1 1027,10-3 611,4 1 424,-15 8 0,1 0-451,12-2 1,1 0-498,-6 4 0,0 0 524,8-2 0,1 2 0,-9 3 0,-1 2-505,12 0 1,1 1 446,-10 1 1,2 2 439,1 0 0,4 2 1,-2 0-383,-7 1 0,0 0 0,-1 0-221,1 0 0,-1 1 0,0-1 225,10 3 0,-3-1-3,-11-2 1,-2-1 54,18 4-56,-3-1 0,-4-3 121,-2-3 1453,-1-1-1392,11-4 531,-7-3-687,-11 2 1,0-2 99,12-8-27,-7 2 1,1-2-54,-5 3 0,0-1-645,8-4 1,0 0 643,-8 4 0,1-1-32,4 0 0,2-2 0,-1 1-31,-1 1 0,0 1 17,-1 0 0,3-1 0,-3 3 129,3 2 0,-3 3-145,-6 2 0,0 0 31,11 1 0,1 2 4,-7 5 0,0 2 75,0-1 1,0 0-94,-1 5 0,-2 0 2,12 6 4,-1 0-985,0 1 979,0-2 8,0-1 641,0-2-644,-4-5 1,2-2-6,9 0-170,-10-1 1,1-3 194,-5-4 0,-2-2-909,14-3 884,-12 1 0,-1-1-31,11-6 780,-2 0 1,1-1-719,-12 5 0,0-1-31,13-5 0,0 0-2,-15 7 1,-1 0-31,1-1 0,0 1 29,0 0 0,0 0 0,1 1 0,-1 0-1,0 1 0,1 0-21,7 1 0,1 1 27,-1 1 1,0 2 53,-1 0 0,1 2 56,3 5 0,-3 1-22,5 7 190,-12-4 0,-1 1-154,9 6 75,-2-1 0,0 1-201,-9-7 0,-1-1-2,10 6 1,0-1-27,1-3 28,0-3 3,2-3 78,0-3-152,-8-1 1,1-2 83,2-2 0,0-2-11,0 2 1,0-1 35,-1-2 1,-2-1-95,10-2 50,0-2 1,-1 0-4,1 0 1442,0 1-1553,-3 2 0,2 0 115,-12 4 1,0 0 286,11-2 0,1 2-291,-8 3 1,-2 1 2,13 3 6,-13 0 0,0 0-5,7 7-26,-2 3 0,1 0 23,7 5-255,-8-3 1,0-1 225,0 1 29,1-1-66,-2-2-43,-1-1 320,9 0-214,1-2-25,0-2-1332,-4-3 1351,-8-4 17,-1 1 36,0-2-36,0 0 340,-2-2-337,15-6 0,-14 3-3,9-2 0,-18 3 464,-1 2-464,-2 0 5,-3 1 132,-2 0 1467,-2 2-1982,-1 0 260,-6 0 99,13 0 27,-8 2-2,20 3-3283,-2 1 3153,2 0 70,5-1 57,-4-3 11,3-1-8,5 0 41,4-1-215,-3-2 1,2-2 167,-6 1 0,1 0 0,0-1-426,1 0 0,1 0 0,-1 0 426,3-1 0,-1 1 0,-1-1 1,6 0 1,-1 0 14,1 0 1,0 0-17,2 1 0,-1 0 1,1 0 1,0 1-2,-1 0 0,1 1-196,-1 0 1,1 1 183,-5 0 0,3 0 0,-2 0-545,4 1 0,1-1 554,-7 1 0,2 0 1,-3 0-1,1-1 0,-1 2 21,9 0 1,1 0-21,-12 0 1,1 1 540,-2-1 1,3 2 0,-3 0-649,1 0 0,-2 0 68,0 1 1,-3-1-25,10 4 546,-19-4-380,-6 0 2366,-4-2-2221,-2-1 82,-2 0-255,4 0 129,-6-2-177,15-3-25,-10-1 165,20-11 17,-14 5-3,5-11-11,-7-6-131,-2 3-248,-2 7 0,0-1 219,1-16-4,-1 10 1,0-5 0,0 1 56,-1 1 1,-1-1-476,2-1 0,0-4 1,-3 4 504,-3 4 0,-1 1-802,4 0 0,-2 1 804,-5 2 1,-1 0-30,3 2 1,-1 0-65,-4 2 0,-2-1-3,-7-4 1,-4 1 136,-2 0 0,-2 1-352,-1 0 1,-1 1 241,1 7 0,-2 0 0,2 2-350,-1 2 1,-1 1 310,3 2 0,-2 0 1,1 1-31,-5 0 0,-2 2-32,0 2 0,-6 1 0,0-1 0,2 1 62,2 0 0,3 0 0,-4 1-189,4 0 1,-3 0 0,-1 0 0,0 0 0,4 1 169,-7 0 0,4 0 1,-2 1-385,8-1 1,-1 1 0,0 0 0,-1 0 417,-1-1 0,0 1 0,-1 0 0,0 0-195,-1 0 0,1-1 1,-2 1-1,-3 0 219,5 0 0,-2-1 1,-2 0-1,0 1 0,-1-1 1,1 0 6,2 1 0,0-1 0,0 0 0,0 0 1,-1 0-1,1 0 0,-1 0-67,0 0 0,0 1 0,0-1 0,0 0 1,0 0-1,0 0 0,0 0 47,1 0 1,-1 0 0,0 0-1,0 0 1,1 0 0,1 0-1,2 0-2,-6 0 1,3 1 0,0-1 0,0 0 0,0 0-10,-1 1 0,0-1 0,0 1 0,-1-1 0,1 1 0,-1 0 0,1-1 0,-1 1 0,0 0 0,0-1-15,0 1 1,1 0-1,-1 0 1,0 0-1,0 0 31,6-1 1,1 1-1,0-1 1,-1 1-1,-2-1 1,-2 1-20,4-1 0,-2 1 1,-1-1-1,-2 1 1,-1-1-1,0 1 1,1 0-1,0-1 1,2 0-1,2 1 3,-3-1 0,3 0 0,0 0 0,2 0 0,-2 0 0,0 0 0,-3 0 0,3 0 0,-2 1 0,-2-1 0,-1 0 0,0 0 0,1 0 0,0 0 0,1 0 0,3 0 0,3 0-1,-9-1 1,4 0-1,2 1 1,1-1 0,-2 0 0,-1 0 1,0 0-1,0-1 1,1 1-1,0 0 24,-5-1 1,0 0 0,1 0-1,0 0-15,0 0 0,0 0 1,0 0-1,1 0 7,2-1 0,2 1 0,-2-1 0,-1 1 14,3-1 0,-3 1 0,0-1 0,-1 1 0,2-1 0,2 1-1,-5-1 0,2 0 1,0 0-1,0 1-18,2-1 0,-1 1 0,0-1 1,2 1-1,4-1-13,-12 0 1,7 0 864,1-1-863,9 1 1470,5-1-1856,9 2 86,3 0 2310,7 1-2164,1 0 252,4 8 39,0 3 2931,4 12-3088,0 6 1,1 3 23,-4-11 0,0 1-457,3 14 1,0 1 455,-4-16 0,-2 1 51,-3 9 1,-1 0-1,2-7 1,1 0 22,-2 14 0,-1 1-1486,-1-10 0,1-1 1411,1 0 1,0-1 0,-3-3 0,-1-2-1288,-1 4 1282,2-3-53,0-5-14,1-4 622,1-3-751,1-6 2737,0-1-3572,1-3 2875,4-1-3342,5-2 681,15-12 1,-11 9 0,5-8 0</inkml:trace>
  <inkml:trace contextRef="#ctx0" brushRef="#br0" timeOffset="167376">23578 2378 9014,'12'3'1338,"-1"0"-1131,-11-3-196,51-6-2396,-18 1 2385,5 1 0,2-2-3,-15 3 0,0 0-41,11-1 1,1 0-30,-2 0 1,0 0 13,-2 1 0,-1-1-385,-5 1 0,-4 1-614,-6 0 1179,-6-1 1,-10 2 0,-4-1 0</inkml:trace>
  <inkml:trace contextRef="#ctx0" brushRef="#br0" timeOffset="167584">23974 2222 8161,'2'5'2820,"-1"-1"-2341,-1-4-580,49 13 193,-30 3-52,13-2 1,-3 3-452,-19 8 411,-1 2-409,-16-5-45,-4 2-439,-6 2-21,-3-1 914,6-7 0,1-1 0,0-1 0,-2 3 0</inkml:trace>
  <inkml:trace contextRef="#ctx0" brushRef="#br0" timeOffset="167767">23649 2915 9239,'-3'-1'773,"0"-1"-1569,3 2 0,0 0 0</inkml:trace>
  <inkml:trace contextRef="#ctx0" brushRef="#br0" timeOffset="190241">21738 14111 2109,'-7'-16'2067,"2"3"1074,5 13-1589,0 0-1599,17-48-6,-6 30 20,1-10 1,3 1 32,9 10-8,-5 5 534,-1 3 1,0-1-779,4 0 90,4 0-1,-12 6 738,-7 3-746,-1 1 2906,-1 2-2741,-1 3 6,-2 4 65,-1 4-63,-2 4 91,-3 3-23,-2 2-6,-4 0-11,-1-1 166,-1-2 142,-1-4 558,-12 4-597,2-9-395,2 3 233,3-11 38,12-1 7,-9-3-132,6 0-269,-4-13 184,9-1-130,-1-6 27,5 2 403,3 4-243,2 0-45,5 0-56,1 0-157,12-5 62,-5 7-210,17-3 255,-15 10-174,12 1 92,-15 8 82,5 10 55,-20 24 46,9-6 5,-13-8 0,-3-1 207,0 9 25,-6-10 4,-4 1 472,-3-10-341,3-4-110,-4-3-44,4-3-62,1-1 34,2-2-17,1-1 36,3-3-92,2-1-263,2-6-34,3 1-19,5-11 159,1 7-78,13-12 25,-5 13-25,8-4-188,0 9 157,-6 4-59,4 1 87,-7 4 20,-2 2 103,-1 2 0,-1 2-67,-2 3 70,-2 2 126,-2 4 17,-8-4 257,3 5-192,-8-8 164,0 0-212,0-4-29,-3-1 135,1-1-266,4-3-3,-2-3 1,7-1-166,0-2 8,4 1-142,-1-2 187,3-1-81,7-6 126,1 3-81,10-6 53,-8 10-37,4-1-27,-8 7-15,0 2-2,-8 0 62,11 6 153,-12 1 6,11 9 11,-10-3 216,-5 7-81,0-10 8,-6 2 126,-3-5 22,-5 0-341,3-3 112,0 0-115,11-3-224,2 0 64,2-2-436,0-3 274,3-1-12,7-8 329,0 4-1,5-3-67,-4 5 29,-1 3-18,-1 1-181,1 2 315,-4 6 1,1 0 42,-4 4-51,-2 0 124,-2-1 19,-1 1 303,-7 0-102,-9 1-335,3-2-73,-3-2-106,11-4-421,1-1-201,1 0-280,1 0-832,2-2-380,0-1 2220,2-8 0,0 7 0,1-4 0</inkml:trace>
  <inkml:trace contextRef="#ctx0" brushRef="#br0" timeOffset="191227">21781 13077 2049,'4'7'2492,"0"-1"339,-4-6-1776,0 0-962,-16 55-41,8-31 0,-1 0 178,-2 13 0,-1 0-229,3-13 1,1-3 937,0 3-931,2-9-462,0 0 460,4-10 2,1-1 74,0-2-21,1-2 754,-2 2-815,1-2-11,-2 1-412,-8-3 285,-1-4 144,-4 0 3270,1-3-3076,5 4-138,-1 0 36,0 2-3182,-6 1 3210,3 1-1109,-7 5 1261,4 3-98,-2 5 35,-1 3-83,-5 8-132,7-6-1869,-1 5 1863,12-8-47,2-3 1869,3 5-1771,5-7 1267,9 6-1276,1-10-44,7-2 0,2-1-306,5-2-26,-4-1 0,0-1-63,5-2-272,-1-3-1835,11-5 688,-11 2 3160,5-2-1338,-11 0 0,-11 7 0,-1-1 0</inkml:trace>
  <inkml:trace contextRef="#ctx0" brushRef="#br0" timeOffset="191564">22233 13049 11471,'5'6'3276,"-2"0"-2766,-3-6-563,0 0 263,-51 23-67,31-7-565,-1-1 0,-5 3 0,6 0 598,2 12-92,6-9 0,0 1-38,-1 4 1,1-1-29,3-5 0,-1 0-18,-5 15 0,1-1-18,7-13 0,-1-1-3,-3 11 0,0 1-77,0 0 63,5-12 0,0-1-652,-3 9 119,2-10-832,0 4 209,3-14-1625,-2-1 716,3-5 2100,-2-8 0,3 5 0,1-5 0</inkml:trace>
  <inkml:trace contextRef="#ctx0" brushRef="#br0" timeOffset="191758">21894 13375 11515,'30'0'-27,"-1"-1"0,6 1 0,-4-2-116,-1 0-1496,-7 0 1,1 0-152,0 0 402,9-1-79,-18 1-367,1 0 2073,-8 0 1,-4 1 0,0 0 0</inkml:trace>
  <inkml:trace contextRef="#ctx0" brushRef="#br0" timeOffset="191976">22248 13431 11224,'7'7'2966,"-1"-2"-2465,-6-5 446,0 0-1180,50-1-834,-30-2 0,2 1 483,9 0 1,0 0-2537,7-7 1606,-29 5 1514,1-3 0,-7 4 0,-2 0 0</inkml:trace>
  <inkml:trace contextRef="#ctx0" brushRef="#br0" timeOffset="192308">22531 13290 12566,'4'5'3195,"-1"-1"-3346,-3-4-9,48-11 160,-30 9-3,11-2 1,-2 2 2,-14 7 0,-3 6 123,-2 1 56,-5 4 87,-2 2 34,-6 3-18,-4 1-3525,-6 0 3363,-4 0-156,0-3 0,-1 1-114,4-3 0,0 0 80,-1 0 0,1 0 34,1 7 39,13-17 58,6 1 82,11-3-140,1-3 3273,11 1-3252,-3-3-226,3-1-356,2-2 292,0-1-151,-5-2-39,3 0-2821,2 0 2346,-2 1 49,3 0-2395,-8-1 1525,-9 3 1752,-3-2 0,-8 4 0,-2 0 0</inkml:trace>
  <inkml:trace contextRef="#ctx0" brushRef="#br0" timeOffset="192592">21214 13813 11039,'7'6'1575,"19"-2"0,5-2-819,9-3-1849,-12 0 1,4 0 0,-1 0 475,6-1 1,-1-2 640,-9 2 1,1-1-1,2 0-270,4-1 0,3 0 0,1 0 0,-1 0 304,2-1 1,-1 1 0,4 0-28,-9 0 1,3 1 0,2-1 0,0 0 0,-1 1-1,-4 0-160,1 0 0,-3 0 0,0 1 1,2-1 96,-1 1 0,2-1 0,0 1 0,-1 0 0,-2 0-384,6 0 0,-3 0 1,0 0 146,-1 1 0,-1-1 0,0 1 141,-2-1 0,-1 1 0,-1 0-711,11 0 0,-1-1-254,-11 1 1,0 0 0,-1-1 793,0 1 1,-2-1-1,-1 0 1,-4 1 0,-7-1-1</inkml:trace>
  <inkml:trace contextRef="#ctx0" brushRef="#br0" timeOffset="197560">19983 15908 10944,'-3'-3'1924,"0"1"-820,3 2-371,3 6-615,0 0 70,3 6-9,-1 0 59,-1 1 101,-1 4-101,0 2-149,-1 4-89,-1 2-38,0-1 1,-1 1 17,1 0 0,1-1-21,-2 0 1,1 0-75,2 12 115,-2-26 3,1-2 314,-1-7-317,0-1-129,-1-3-182,0-3-28,0-6-159,0-25 265,1 0 162,0 13 0,0 1-355,3-15 420,1 12-33,0 1 31,0 2 366,0-7 169,-2 14-527,-1-1-87,-1 14-171,-1 3 530,-2 20-216,1 20-56,-1-20 0,1 1-771,1 5 1,-1-1 734,0 3 81,1-1-167,0-3-21,0 11 118,0-19 25,0 6 70,0-20-1521,0-1 566,0-8-675,0-1-635,0-8-1082,0 2 3272,1-5 1,-1 10-1,0-1 1</inkml:trace>
  <inkml:trace contextRef="#ctx0" brushRef="#br0" timeOffset="199912">19191 15526 12123,'7'5'1243,"-1"-1"-851,13-6 1,4-2-3542,11-1 3320,2 0 0,5-1-142,-10 2 1,3-1 0,-2 1-30,-5 0 0,-1 1 0,3-1 54,6-1 1,5 1 0,0-1 0,-4 1-728,-5 0 1,-3 1 0,2 0 672,8-1 0,1 0 0,-4 1-76,-5 1 1,-2 0-581,2 1 1,-2 0 98,8 0-119,-2 0 62,-18 1 415,-8 0 357,-21 0-195,-12 0 1,-4 0 127,5 0 0,-2 0 583,-6 0 0,-4 0 0,4 1-552,4 0 0,0 0 161,-1 0 0,-3 0 0,3 1-104,4 0 0,1 0-13,-6 1 1,2 0 164,-3 1 2576,7-1-2767,7-1-530,8 0-55,7-1-2493,21 2 2929,6-2-217,-3 0 1,2 0-417,13-2 1,2-2 83,-9 0 1,3 0 557,1-1 0,4-2 0,1 0 0,-8 1 0,-5 0 0,-2 1 0,3-1 0,0 0 0,1 0 0</inkml:trace>
  <inkml:trace contextRef="#ctx0" brushRef="#br0" timeOffset="202695">19092 15271 3075,'-17'-32'311,"1"-1"1,1 2 0,2 2 1799,2-7-2043,7 17 1,0-1-68,1-2 1,0 1 42,1-1 1,1-1-187,0 0 0,1 0 144,1 0 1,1 0 30,3-9 1,2 1-17,-2 7 0,2 1-52,2-5 0,3-1 255,2 3 1,2 1-193,-4 7 0,2-1 17,11-10 0,2 2-71,-10 12 1,1 2-44,13-8 1,2 3 71,-13 8 0,-1 3-3,5-3 0,0 2-2,-2 4 1,0 2-61,16-1 56,-13 2 1,1 2-62,-3 0 0,0 1-6,1 1 0,-1 1 10,1 1 0,-1 1-14,-1 1 0,-1 1 4,0 1 1,-2 2 21,-1 0 1,-1 2 41,-2 0 1,-1 3 5,0 10 1,-3 4 2,-3-6 0,-2 1 60,0 10 1,-2 1-60,-3-7 1,-2 0 0,-1 1 1,-1 2-326,-1-2 0,0 2 1,-2-2 344,0 5 0,-2 0 8,2-6 0,-1 1 0,0-1 409,-5 9 1,0-2-327,3-10 0,-1-1 168,-2-1 0,-2 2 0,1-4-159,0-3 0,-1-3 409,-12 10 0,-3-3-969,6-11 1,0-2 580,-2 3 0,-2-1 49,-9-5 0,-1-2 80,14-2 1,-1 0-206,-12 0 0,0-2 4,11-2 1,1-2 80,-3 1 1,0-3-150,-3-5 0,1-2 19,3 3 0,0-2-22,0-4 0,1-2-123,0-6 1,1-2-50,6 6 0,1-3-38,-4-7 0,1-1 22,8 5 1,3 1 636,0-1 0,2-2-1529,0-11 1,3-1-133,1 10 0,1 1 104,2-10 1,1 3 1107,1 12 0,1 4 0,2-5 0,-1 9 0</inkml:trace>
  <inkml:trace contextRef="#ctx0" brushRef="#br0" timeOffset="203479">17280 13502 2849,'-7'-2'1658,"2"1"-502,-13 11 1,-4 7-1021,6-2 0,0 1-51,-12 7 1,0 2 38,5 7 0,4-1-124,7-11 0,3 1-50,-6 15 0,3 1-1,7-17 1,1 1-13,0 5 0,1-1-132,5-4 1,2-1-324,5 7-266,8 1 199,3-17-619,6-5 1080,-3-10 0,0-1 1,-2 2-1,11-7 0</inkml:trace>
  <inkml:trace contextRef="#ctx0" brushRef="#br0" timeOffset="203797">17606 13629 8282,'5'0'2696,"-1"0"-5973,-4 0 3041,-39 35 301,20-13 286,-6 3 1,1 1-361,7 4-55,2-2-62,4-2 81,2-4 914,4-5-933,2-4-353,2-2 417,0-6 3107,6-3-3197,1-8 998,7-4-961,0-4 53,2-4 48,2-2-48,-1 0 75,-1 1-69,-3 4 25,-8 3 47,10 4-78,-13 4 146,11 3 187,-9 4-3535,2 3 3258,5 11-64,-1-3-235,4 6 162,-3-6 44,-5 0-44,12-2 0,-10-3-154,10-2-1960,0-2 4237,-6-4-2042,16-19 0,-19 11 0,6-11 0</inkml:trace>
  <inkml:trace contextRef="#ctx0" brushRef="#br0" timeOffset="203978">17945 13474 6602,'5'5'3276,"-2"-1"0,-3-4-2371,-8 36-2852,4-13 1948,-2 4 0,1 0-1,0 5 629,2 0-677,2-11 1,0 1-124,0 11 0,1 6-443,1-15-136,-1-3-493,1-4-1792,-1 1 909,0-7 2126,-3-3 0,2-5 0,-2-3 0</inkml:trace>
  <inkml:trace contextRef="#ctx0" brushRef="#br0" timeOffset="204145">17818 13658 9323,'-6'-7'3276,"2"1"-1735,4 6-245,0 0-1307,36-8-104,-12 2-351,3 0 0,3-1-189,-4 1 0,-1 0 104,-6 2 0,1 0-1088,13-4 1,-1 1-637,1-1 1829,-11 2 1,-2 1-1,-8 2 1,-2-1 0</inkml:trace>
  <inkml:trace contextRef="#ctx0" brushRef="#br0" timeOffset="204479">18186 13714 8161,'-2'-4'3276,"0"1"-2987,2 3-1043,46-16-2087,-19-3 2695,2 5 0,-2 0 118,-6-12 28,-12 6 272,-5 2 412,-6-3-122,-5 7 335,-4 1-88,-13 9-601,5 6-74,-7 4-16,8 5-51,2 4 6,-3 16-68,10-10 104,-1 15-103,12-20-6,1 3 3,3-8 962,1 0-965,8 1-82,-2-4 38,7 0-1043,11-5-192,-3-4 584,0-2 1,2-2 338,-11 1 1,1-1-1284,5-1 1,-1-2 1145,9-7 1,-17 9-1,-3-3 1</inkml:trace>
  <inkml:trace contextRef="#ctx0" brushRef="#br0" timeOffset="204962">16006 13799 11815,'2'3'1664,"-1"0"5,-1-3-1456,44-3-1852,-14-2 1,1-1 1471,-3 3 1,2-1 0,0 0 165,1-2 0,-1-1 0,0 1 1,6-1 0,0-1 8,-4 2 1,2 0 0,-1-1-445,-5 2 0,0 0 1,-1 0-255,9-2 0,-2 1-159,-7 3 1,-6 1-1977,-13 2 1355,0 3 1470,-20 7 0,5-5 0,-6 3 0</inkml:trace>
  <inkml:trace contextRef="#ctx0" brushRef="#br0" timeOffset="205112">16148 14082 12017,'6'3'2148,"0"-1"-1888,32-10-795,-9 0 440,-2 1 1,5-1 0,-3 0-1393,-2-1 1,0 1 1170,8-4 1,1 0-779,-4 0 1,-2-1 246,-9 5 0,-1-2 847,5-5 0,-2 0 0,-9 5 0,-2-4 0</inkml:trace>
  <inkml:trace contextRef="#ctx0" brushRef="#br0" timeOffset="205329">16332 13587 9239,'-1'-7'3276,"0"1"-1620,1 6-315,0 0-781,6 57-3431,-1-18 2871,-2-11 0,1 4 0,0-2-1,0-2 0,1 0-73,0 4 0,1 3 0,-1-3-97,0-3 1,-1 1-124,1 1 0,1 3 0,-2-5-11,0 1-294,0 1-1127,-2-18-1034,-5-6 2760,14-6 0,-13-1 0,13-3 0</inkml:trace>
  <inkml:trace contextRef="#ctx0" brushRef="#br0" timeOffset="205480">16672 13573 11479,'1'7'2997,"1"-2"-2814,-7 16 1,-2 6-1743,2-1 1,0 2 1521,-1-2 1,1 2 0,0-1-40,0 10 1,1-3-208,2-8 0,1-2-1356,0 0 1,0 0 875,1-2 1,0 0-2027,-1 17 834,1-7 1639,0-3 0,0-15 0,0-3 0</inkml:trace>
  <inkml:trace contextRef="#ctx0" brushRef="#br0" timeOffset="206963">16870 13856 3181,'1'3'3276,"1"0"0,-2-3-1161,-8 0-1256,-6 3-563,-11 8-198,-3 1-514,-3 6 416,0-2-11,-4 0-114,10-3 1,-1 0-16,6-3 0,0 0-229,-5 3 1,0-1-1102,3 0 0,2-1-328,-9 5-327,-4 2 2125,16-12 0,10-2 0,1-3 0</inkml:trace>
  <inkml:trace contextRef="#ctx0" brushRef="#br0" timeOffset="207380">16841 13643 9393,'-6'-7'1921,"1"2"-1263,-23 7 0,-7 5-633,6-1-1118,4-2 1,-5 1 0,4 0-416,-5 5 1345,0 0 874,0 1-1628,11-4 0,-1 1 597,-4 1 0,1 0 1,-8 3-1,3-2 1</inkml:trace>
  <inkml:trace contextRef="#ctx0" brushRef="#br0" timeOffset="209146">18780 13700 11423,'-5'-8'3044,"0"1"-2097,5 7 1189,0 0-2136,39-23-1726,-13 12 1660,3-4 0,2 0-127,8 4-115,-11 4 0,3 0-785,-5 2 1,1-1 0,0 1-547,6-2 1,-1 1 1384,3-1 0,-4 1 0,-14 2 0,-7 1 0</inkml:trace>
  <inkml:trace contextRef="#ctx0" brushRef="#br0" timeOffset="209398">19545 13290 14764,'3'-1'1599,"0"1"-1369,-3 0 181,-15 36-411,-2-6-1012,8 3 0,0 2 973,-1-8 0,1 2-243,4 8 0,2 5 0,1-3-1357,-3-1 1,1 0 915,0 1 0,1 3 0,0-5-883,2-8 1,0-3 1219,-2 6 1,1-2 0,0 1 0,-1 0 0</inkml:trace>
  <inkml:trace contextRef="#ctx0" brushRef="#br0" timeOffset="209814">16020 14889 10228,'-2'-2'994,"0"0"509,2 2-878,40 4-261,-5-5 0,6-1-1457,-11 0 1,2 1 0,2-1 1012,0-1 0,2-1 1,0-1-1,-1 0-107,-3-1 0,-1 0 0,0 0 0,1-1 272,-1 1 0,0 0 0,1-1 0,1 1 1,0-1-358,2-1 1,0 0-1,0 0 1,1 0-1,0 0 273,-4 1 1,0-1-1,0 1 1,1-1-1,2 0 1,1 0-129,-2 0 1,1 0 0,1-1 0,2 0 0,0 1 0,1-1 0,1 0 0,-1 0 0,0 0 84,-4 1 0,1 0 0,0 1 0,0-1 0,0 0 0,0 0 0,1 1 0,0-1 0,0 0 0,0 1 0,0-1 0,0 0 1,2 0 0,-1 0 0,0 0-1,1 0 1,-1 1 0,1-1 0,-1 0 0,1 0-1,-1 1 1,0-1-3,0 1 0,0 0 0,-1 0 0,1-1 0,0 1 0,0 0 0,-1 0 0,0 1 0,-1-1 0,0 1 0,-1 0-75,4 0 0,-1-1 0,-1 1 0,0 1 0,-1-1 0,0 1 0,0-1 0,0 1-42,0 0 0,-1-1 0,1 1 1,-1 0-1,1 0 0,-1 0 1,0 0-1,0 1-127,4-2 0,0 1 0,0 0 0,0 0 0,0 0 0,-1 1 0,-1-1-49,3 0 0,-1 1 0,-1 0 0,0-1 0,0 1 0,0 0 337,2 0 0,1 0 0,0 1 0,-1-1 0,-3 1 0,-4 0 0,6-1 0,-5 1 0,-1 1 0,0-1 0,0 1 0,0 0 0</inkml:trace>
  <inkml:trace contextRef="#ctx0" brushRef="#br0" timeOffset="210964">18724 16092 11530,'-8'-5'498,"2"1"-498,-30 6-1218,6 2 1471,6-1 1,-3 2-1448,-2 4 0,1 2 1342,9-2 1,1 1-86,-11 4 0,-1 1 165,7-1 0,1 0-5,-2 2 0,1 1-950,-2 1 1,0 2 877,1 1 1,-2 2-91,3-1 1,-1 3 0,0 2-325,4 0 1,0 2 0,0 0 0,1-1 223,-3 4 1,2-2 0,0 1 23,0 5 0,1 1 1,6-4-75,7-8 1,3-2 15,0-2 0,2 0-237,8 18 675,2-16 0,5-1-904,11 0 0,4-3 488,-7-3 1,2-2 760,7-2 1,-1-6-891,4-13 91,0-4 89,-2-8 45,-3-2 316,-5-3-47,-8 1 190,-6 0-386,-6 4 304,-8 2 582,-5 3-674,-20-1 26,1 7-343,0 4 0,-4 4-218,2 8 1,-2 4 0,1 0-271,5-3 1,1 0-1,-1 1 313,-8 6 1,-1 3 0,4 0-154,3 0 0,3 1-209,0 0 0,2 0-353,2-1 1,1 2-68,3-3 1,0 2 943,0 7 0,1-2 0,1-1 0,-1 6 0</inkml:trace>
  <inkml:trace contextRef="#ctx0" brushRef="#br0" timeOffset="212115">18922 15413 13924,'6'8'733,"24"-6"1,8-5-574,-13-1 0,3-1-980,-2 1 1,5 0 0,0-1 0,0 1 512,5-2 0,-1 0 0,1 0 345,-6 0 0,1 1 0,1 0 0,3 0-24,0-1 0,2 1 1,2-1-1,0 1 1,0-1-1,-2 1-306,0 0 1,-1 0 0,0 0 0,0 1 0,3-1 273,-5 0 1,1 1-1,2-1 1,0 1-1,0-1 1,-2 1-1,-1 0-158,3 0 1,-2 1 0,0-1 0,-1 1 0,0 0 8,0-1 0,0 1 0,0 0 0,0 1 0,-1-1-480,6 0 1,0 0 0,-1 0 0,0 0-174,-1 1 1,0 0 0,1 0 0,-1 0 801,3 0 1,2 0 0,-3 0-1,-3 1 1,-6 0 0,-3 0-1,0 0 1,0 0 0,1 0 0,-1 0-1</inkml:trace>
  <inkml:trace contextRef="#ctx0" brushRef="#br0" timeOffset="-214557.73">20634 16800 11278,'-12'-17'-45,"-1"0"0,-5-15 118,2 2 0,1-6-639,9 3 1,2-3 0,2 3 650,3-1 1,2 1-39,1-1 1,2-1 0,5 3 36,10 5 0,6 3 0,1 2-478,-5 2 1,1 2 0,2 0 496,1 0 0,2-1 0,2 0 0,-2 3 34,7-1 0,-1 2 0,1 1-38,-7 3 1,0 0-1,1 1 1,3 0-131,-2 2 1,2 1 0,2-1 0,1 1 0,-2 0 0,-1 1 49,1 0 0,-2 0 0,-1 2 0,1-1 0,2 1-229,1-1 1,1 0 0,2 1 0,-1 0-1,1 1 1,-1 1 186,1 2 0,0 2 0,0 0 0,0 1 1,-1 1-1,-1-1-73,-2 1 1,0 0 0,-2 1 0,1 0 0,1 1 64,0 0 0,3 1 0,-1 1 1,0 0-1,-1 1 0,-3 1-60,3 3 1,-3 0 0,-2 2 0,0 1 72,-1-1 1,-1 1 0,-1 2-1,0 3-16,-2 1 1,-1 2-1,0 3 1,-1-1-1,-2 0 34,-1-1 0,-3 0 0,0 1 0,-1 1 17,3 7 1,-1 3 0,-1 0-1,-5-2 1,-3 0 0,-4-2 0,-3 1 2,-1 0 1,-2-1-1,-2 0 22,-2-1 0,-2 0 0,-2 0 127,-2-3 1,-1 0-1,-5 0 78,-2-3 0,-4 0 0,-2 0 1,-2-2 46,-4-1 0,-2-1 0,-2-2 0,1 0-170,6-3 0,0-1 0,-1 0 1,0-1-1,-1-2-30,-1-1 1,0-1 0,-2-1 0,2-1-1,0-2-5,0 0 1,1-1 0,0-2 0,-1 1-24,-1-1 1,0-1-1,0 1 1,-1-2-42,-1 1 1,1-1 0,-1-1 0,0 1-26,-1-1 0,1 0 0,-2 0 0,-1-1-98,3-1 0,-1-1 0,-1 0 0,-1 0 0,0-1 0,0 0 8,-2-1 1,1 0-1,-1 0 1,0-1-1,0 0 1,0-1 26,1 1 1,-1 0 0,0-1 0,1 0 0,0 0 0,1-1-3,2 0 1,0 0 0,0-1 0,1 0-1,2-1 1,2 1 64,-2-2 0,3 0 1,1 0-1,-1-3-344,-4-4 0,0-2 1,1-2-1,2 1 21,1 0 0,3-1 0,1-4-457,2-4 0,0-5 0,3-2 1,6 1-41,8 2 1,5 1 0,3-2 0,0 1 469,0-1 1,1 0 0,1 1 0,2 0 276,2 1 0,2 1 0,2 0 0,1 3 73,7-3 0,2 3 0,-2 3 0,-6 5 0,-1 2 0,5-1 0,0 1 0</inkml:trace>
  <inkml:trace contextRef="#ctx0" brushRef="#br0" timeOffset="-214164.73">21766 16035 9682,'-5'-15'432,"-5"-16"1,2-1-971,5 5-312,-1 0 0,-1-5 1,2 0 61,5 2 0,2-1 1,-1 0 527,0 2 1,-1-1 0,1 1 0,2-12-1,0 4 1,-1 2 0</inkml:trace>
  <inkml:trace contextRef="#ctx0" brushRef="#br0" timeOffset="-213715.73">21865 13785 6308,'4'7'221,"-1"-2"-148,-3-5 1433,0 0-302,8 10-795,-6-7 439,6 7-131,-8-10 1454,0 0-2550,0 3 373,0-2-2,1 3-418,0 0-680,2 0-532,-1 3 6,1-2 812,-1 1 1,-1-2 0,0-2 0</inkml:trace>
  <inkml:trace contextRef="#ctx0" brushRef="#br0" timeOffset="-213565.73">21922 13955 11306,'4'5'672,"0"-2"-1765,-4-3 1,0 0 0</inkml:trace>
  <inkml:trace contextRef="#ctx0" brushRef="#br0" timeOffset="-212321.73">20139 16064 7842,'20'-22'930,"-2"-3"-877,-16 15 28,1-6 165,-1 6-8,-1-3-109,1 4 17,-1-3 125,3-3-52,0 4-345,2-6 215,2-1-89,-1 3-254,4-5 254,-3 3 137,1-2 0,0 0-19,4-7 19,-2 5 0,-1 0-137,1 3 0,-1 0-1355,6-10 1573,-5 9 1,0-1-365,6-8-1459,1-1 1,1-1 1486,-7 10 1,0 0 85,8-12 0,-1 0-371,-7 13 1,-1 1 325,6-10 0,0 0 149,-4 6 1,0 0-73,3-7 0,2 0-82,-4 5 0,1-1 0,-2 2-187,1 0 0,0 1 396,7-12 0,0 0-127,-4 10 0,0 1 10,-4 5 0,0 1 40,4-7 1,1 2-11,-6 6 1,1 0-5,8-14 1,1-1-37,-4 12 0,0 0 123,4-12 0,0 1 36,-7 14 1,0 1 99,2-6 0,-1-1-32,8-8-154,-5 6 0,1-1-685,-5 7 0,0 0 584,0 0 0,0 0 1,-1 2 1,-1 0 1926,7-6-1905,-6 6 1,0 0-236,8-7 415,-9 8 1,2-1-264,4-3 0,0-1 83,-2 4 1,-1-1 240,3-2 1,0-1-264,-2 3 1,-1 2 3231,2-2-3214,3-8-3268,4 7 2899,-11 2 224,10 2-384,-12 6 320,7-4 218,-4 2 292,13-9-219,-7 2-129,-6 0 0,8 3 56,-17 5 691,19-4-691,-11 5-98,4-4-19,-5 6 3279,10-3-3162,-5 4 154,9-3-238,3 1 79,-6 2-57,8-1-168,-9 2-288,9 0 518,-8 2-1644,7 0 1644,-10 1-48,0 1-2774,-1 0 2758,1 1-96,0 1 207,2 2-52,13 5-37,-14-4 0,0 0-127,0 0 0,1 1 151,8 0 0,-2 1 9,2 1 9,-5-2 0,-1-1-5,2 4-30,0-1 0,1 1 35,1 3 26,-8-4 1,-1 2 18,3 7 55,-6-4 29,4 5-28,-6-6 81,9 7-73,5 0-72,2 0-4,1-2-33,-8-5-8,1 0 8,0 1-65,0 0 33,-3 1 0,-1 1 40,7 4-12,-8-4 0,1 1-23,-4-2 1,-2-2 26,11 9-21,-8-8 0,0 0-77,10 7-145,3-1 1,2 1 192,-11-7 0,0 1 68,2-1 0,2 2 1,-2-1-80,1-1 1,-1-1-35,2 0 0,1 1-93,1 0 1,0 1-82,-3-1 0,2 1 269,2-1 0,3 1 0,-5-2 0,7 7 0,-6-8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39:14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7628 4034 11242,'33'-5'75,"0"1"1,-7 0 0,2 1 0,-2-1-97,6 0 0,0 0 16,0-1 1,1 1 3,-1 1 0,-1 0-26,-10 0 0,-2 2 25,19-3-63,-5 2 1687,-4-1-2031,1 2-913,-10-1 1253,-3 2-647,-16 2 380,-12 2 28,-9 3 656,-9 2-271,3 0 0,-4 0 68,-7 3 1,-1 0-125,5 0 1,0 0 303,-4 1 0,3-1 46,15-4 0,2 1-3,-3-2 1,1 1 347,-16 6-74,6-3-213,7-1 195,4-2-624,9-4-165,6-1 165,9-3 95,5 0 81,6 2-72,6 1-54,12-1 1,4-2-54,-12 0 0,0-2-78,2 1 1,4-1 0,-1-1-155,-2-3 0,0-1 0,-1 1-1404,6-2 1,0-1 1063,-5 2 1,1-1 0,-2 1-466,1-1 1,-2 0 660,8-2 1,-3 0-1,0 0 1,3-1-1</inkml:trace>
  <inkml:trace contextRef="#ctx0" brushRef="#br0" timeOffset="4568">8633 3920 11040,'3'1'1397,"0"0"1275,-3-1-2068,-1-3-382,1 2 1600,0-2-1648,0 3-163,1-1 40,1 0 19,0 1-28,0-1-6,1 1-36,0-1 0,2 1-3,1-1 3,-1 0-8,3-1 5,-4 1 3,2 1 3,-3-1 8,1 1 3,0-1-8,0 1-9,1-2 3,-2 2 5,2-1-5,-2 1-5,4-1 2,0 0-5,1 0 5,-1 0 3,-2 0 0,0 1 3,2-1-3,-7 1 0,14-1 36,-14 0-36,22 1 0,-14-1 6,8 1 64,-5 0-9,1 0-58,2 0 5,8 0-13,3 0-29,1 0 34,-8 0-8,3 0-3,-9 0-23,11 0 26,-7 0-32,9 0 77,3 1-959,0 0 928,-1-1 27,-7 0-33,0 0 6,-1 0-6,1 0 11,7 0 0,3 0-2,-1-1-7,-3 1 4,-9-1 0,1 0-6,-2 0 0,0-1 2,1 2 4,14-3 650,-10 2-648,10-1-8,-14 1-3,-1 0-2,1 0 5,-1 0-70,12-1 67,-9 2 3,9-2-3,-15 2 0,1 0 3,0 0-2,0 0 2,0 0-3,0 0 3,0 0 17,7 0 260,-5 0-274,5 0 2,-6 0 1,0 0 27,0 0-27,0 0-6,1 0-6,11 0 6,-10 0-2,8 0-1,-13 0 0,1 0 3,-2 0 0,1 1 34,0-1 13,17 0-47,-12 0-5,18 0 5,-23 0-9,3 0 6,-6 0 3,-2 0 6,2 0 0,-2 0-4,1 0 4,-3 0 2,1 0 26,-6 0-34,12-1-11,-1 1 11,10-1-34,-3 1 6,0 0 28,-8 0-28,3 0 28,-4 0 39,4 0-72,-1 0 33,0 0 14,-1 0 64,-4 0-78,0 0 0,-2 0-5,1 0 5,-1 0-3,0 0 3,-2 0 0,-1 0 0,1 0 0,0 0 11,1 0 28,-1 0-30,2 0 5,-2-1-12,-1 1-2,0 0 0,0 0-11,0 0-8,1 0-23,-1 0 42,3 0 0,-2 0 44,4 0-44,-1 0-50,12 0 44,-8 0-36,9 0 42,-11 0 0,-1 0-2,0 0-7,-2 0-5,2 0 9,-2 0 5,-1 0 8,-1 0 28,-1 0-30,-7 0 0,12 1 27,-10-1-22,13 0-11,-4 0 40,0 1-40,1-1-45,-2 0 11,2 0 34,-1 0 3,-6 0-11,16 0 5,-8 1 3,12 0 3,-3 0-3,-6-1-3,4 1 0,-6 0-11,4 0 14,1-1 0,0 0 6,-1 1-6,-4-1 2,0 1 4,1-1 28,0 0-26,11 0-11,-6 1 3,8-1 0,-10 0 0,0 0 0,0 0 0,0 1 0,-6-1-8,16 0 8,-8 1 8,11-1-5,-6 1 5,-6-1-8,2 0-25,-1 0 22,2 0-33,8 0 42,4 0-297,-1 0 291,0 1 0,-8-1-3,1 0 3,-1 0 0,1 0 0,18 1 0,-14-1-1494,15 1 1494,-18 0 3,1 0-744,1 0 746,1-1 4,1 1 5,13 1-14,-18-1 0,0 0-320,0 0 1,0 0 319,16 2-8,-2 0 2,-10-1 3,6 1 3,-10-2 6,18 4-6,-14-2 3,14 2 0,-18-3 27,0-1-30,-1 0-2,0 0 862,16 2-860,-13-2 33,12 2-33,-17-3 1017,8 1-1025,-6 0 8,5 0 3,1 0-1,2 0-1623,0 0 1624,-3-1 575,-7 1-567,-2-1-2,1 1 374,-2-1-383,12 1-3,-3 0 6,5 0 0,-8-1 12,-5 1-15,1-1-3,1 1-2,0-1-4,0 0-10,7 0 16,-12 0 0,16 0 1832,-9 0-1835,4 0-2,0 0-9,6-1 17,-9 1-5,10 0 5,-14 0 94,-7-1-99,12 1-32,-10 0 32,11 0-4,-8 0 1,7 0 8,-1 1 8,1-1 6,4 2 31,-10-1-3,6 0-36,-6-1 5,8 0-8,-6 0-3280,5 0 3159,-6 0 115,-2 0-3,-1 0 6,0 0 0,0 0 17,9 0-8,-4 0-9,4 0 2,-7-1-2,-5 1 3276,0-1-3162,1 0-120,1 1 3,5-2 6,4 1-3,0-1-59,5 1 59,-10 0-3,4 0 3,-6 0-5,6 0 2,1 1 0,1-1-2,-2 0-1,-7 0 0,0 0 6,1 0 3,-1 0 8,7 0-5,1-1-3,0 0 2,3-1-2,-11 2-3,4-1 3,-5 1 39,6-2-36,3 0-6,1-1 0,-2 1 5,-4 1-2,0-1-3,1 1-8,0-1-48,16-1 56,-13 1 0,12-2 0,-16 3 0,0 0 0,0 0 0,-1 0-3,1 0 8,8-1 35,4 0-692,0 0 652,1 0-331,-5-1 340,4 2 2,0-2-7,-10 2 0,2-1-6,15-1-512,0 0 509,-5 0 590,-11 3-585,0-1-2,0 1 343,1-1-347,-1 1 1,0-1 8,7 0-629,-6 0 0,-1 0 670,-3 0 154,23 0-189,-18 0-9,-1 1 0,0-1-9,12 0-33,-1 0 31,-2 1 11,-4 0-66,-2 0 64,-6 1 2,6 0 0,8 0 5,-10 0-5,11 0 3,-14 0 33,0 0-33,1 0 3,0 0-1,0 0-19,15 0-22,-19 0 839,23-1-811,-26 1 177,20 0-169,-12 0 0,8 0-7,-8 0 0,0 0 7,6 0 0,-5 0 0,0 0 63,2 0-63,1 0 0,0 0-469,1 0 427,1 0 36,-3 0 1,2 0 1,-4 1 0,0-1 2,5 0 1,0 1-1,0-1 1,-2 1-7,7 0 143,-6 1 0,3-1-130,-7 0 1,1 0-6,0 0 0,0 1 0,-1-1 0,-2 0-8,9 0 12,-9 0 0,0 1-4,10 0 153,9 0-153,-13 0 29,-2-1 1,1 0-3004,8 0 2978,-7 0 0,0 0 30,5 0-529,0 0 531,2-1-30,0 1-4,1 0-117,-11-1 0,2 0 114,-1 0 0,-1 0-1,0 0 1,1 0-22,2 0 1,-2 0-115,4 1 135,-5-1 1,0 1 4,13 0 0,0 0-160,-2-1 163,-10 1 30,1-1-38,1 0 10,2 0 305,0 0-340,-2 1 1,1 1 27,-3-2 0,0 2-109,4-1 1,0 1 107,-1-1 0,-1 1-3,5-1-3,9 2 2799,-12-1-2802,11 1 10,-17-2 1,0 1 238,0 0 1,0 0-237,-1-1 0,1 1-3,-1 0 1,-1 0-7,12 0-11,-12 0 1,0 0 18,18 1-1,-17-1 1,-1-1 1,0 1 1,1 0-3,17 1 1,-6 0-3,3 0 9,-1 0 17,-11-2 1,0 1-27,-1 0 0,-1 0-618,1 0 1,0 0 609,17 1-29,-14 0 29,-1-1 0,-1-1 5,0 1-3,7 0 24,-8 0 1,-1-1-14,16 1 9,-9 0 1,-1 0-12,1-1-3,10 1-7,-11-1 0,-1 1 1,8-1-187,-7 1 1,-1-1 192,3 1-1206,-9 0 0,1 0 1208,11 1-2,-12-1 0,0 0 151,0 0 1,1 0-151,6 1 1,1-1 2,-5 0 0,0 0-159,9 2 1,-2-2 160,-1 1-3,7 1 0,-2 0-1,-3-2 1,-8 1 1434,6-1-1426,-16 0-8,6-1 0,-4 1 3138,-3-1-3096,-6-1 184,1 0-221,-5 0-434,-2 1-2307,-3-1 493,-4 0-1037,-3-1 3098,-11-2 1,12 1 0,-5-2 0</inkml:trace>
  <inkml:trace contextRef="#ctx0" brushRef="#br0" timeOffset="5859">8647 4656 4095,'8'6'2498,"-3"-2"342,-5-4-697,0 0-1726,30-4-77,-1 1 1,4 0-472,-1 0 0,3-1 239,3 1 1,4 0-1,-4 0-756,-3 1 0,0 0 681,-3 0 1,1 0 0,-1 0-17,3 1 0,2 0-62,-4 0 1,3 1-1,1-1 1,-4 0 43,-2 1 0,-2-1 0,1 1-1,4-1 1,2 1 0,0-1-1,-4 1-1,4-1 1,-2 1 0,0-1 1,-1 0-9,0 0 0,-2 0 10,-1-1 0,0 1-142,-1-1 0,1 0 0,-2 0 160,1 1 1,-2-1 3,6-1 0,-4 1 345,-8 1 538,-16 0-670,-3 1-2251,-2 0-1261,-7 2 0,3 0 3191,-7 4 0,8-4 0,0 1 1</inkml:trace>
  <inkml:trace contextRef="#ctx0" brushRef="#br0" timeOffset="32947">7897 4118 4480,'-21'-2'402,"-7"-1"1,-2-2 636,4 1-707,-4-1 0,-3-1-26,-5-3-146,18 3 0,0 1-93,0-2 0,0 0 518,0 0 1,0-1-445,1 0 1,-1-2 233,-7-4 0,-1-1 363,7 3 0,1-1-713,-7-4 1,0-1 39,8 5 0,1-1-65,0-1 0,0 0 0,0 0 0,0-1 1034,-5-8 1,0-3-1063,6 2 0,0-3 0,2 2 28,-5-8 0,1 0-766,7 6 1,1 0 0,2 1 906,4 3 1,2 0-2,0 0 0,2 0-518,-1 0 0,2 0 440,0 0 0,0 1 395,1 0 1,2 0-492,3-9 1,2 0-6,-1 8 0,1-1-90,4-6 0,2-1 59,5-2 0,2 3 784,-5 6 0,2 0-743,4-1 0,2-2 0,-1 3 11,-3 3 0,3 2-8,6-3 1,5-1 0,-3 3-6,-7 6 1,1 1 28,-1 1 0,2 0 0,-2 2-46,-3 4 1,-2 1 12,1 1 0,0 0 956,-1 1 1,2 0-904,7 1 1,3 1-33,-3 2 0,1 1 0,0 0-395,6 0 1,1 2 399,-1 3 1,2 1 0,-4 1-934,-6 0 0,-1 2 942,8 3 0,0 2-9,-9-2 1,-1 0-613,0 1 0,-1 1 621,1 2 0,0 0-572,-2 0 0,1 2 584,-3 0 0,1 2 1,-1-1-52,2 3 1,-1 1 38,-3-4 0,0 2 0,-1-1 0,-1 1 0,-1 0 23,-1 0 1,-1 1-21,3 8 0,-1 3 14,-7-3 1,-1 2 0,0-1 3,-1-4 1,1-2-1,-3 1 2,0 5 1,-2 0-1,-3-1 19,-5 9 0,-3-4 10,2-6 0,-2-1 18,-4 9 0,-1-1 14,2-11 0,0-2-28,-1 0 0,-1 0 96,-7 7 1,-2 0-45,5-8 0,0-1-13,-6 5 0,-2-1 48,-2-2 0,-1-2-83,7-5 0,-2-1 27,-2 1 0,-4 0 0,3-1-45,1-2 0,0-2 58,-4 0 1,-2 0 0,2-1 23,2-3 1,1-1-52,-10 0 0,1 0-19,10-5 1,1 0 9,-1-2 1,0 0-49,0-2 1,-2-2-17,2-1 0,-2-2 0,-2-2-30,0-3 0,-2-2 0,-1-2 0,1 1 6,-4-1 1,1 1 0,0-2 76,3 0 0,-2-2 0,2 1 0,3 0-53,-6-4 0,4 0-71,0-1 0,0-1 71,2 1 0,0-1-34,3-1 1,0 0-322,3 1 1,1-1 333,1-1 0,3 0 264,0 2 1,4-5-391,9 0 0,2-6 1,2-3-1,1 0 0,1 6 131,0 1 1,1 3 0,3-4-27,0 1 0,2-6 0,2-2 0,1 1 0,1 3 0,0 6 2,4 1 0,2 6 0,2-2 0,3-5 1,4-2 0,1 0 0,-2 4 15,-2 4 1,-2 3 0,1-2 3,8-4 1,0-1-1,0 2-3,2 0 1,0 2-38,0 1 0,0 2 29,0 0 0,0 2-45,-2 1 0,1 2 14,-1 1 1,-1 1 13,-1 2 0,1 1 1,-2 3 1,1 2-1,-1 0-2,4 0 0,0 2 48,-4 1 0,1 0 0,0 4-38,0 2 0,1 3 0,-2 1 359,7 1 1,-1 3-307,-4-1 0,1 2 0,-3-1-14,4 5 0,-2 1 1,0 0 1,0 2 14,-3 1 0,1 1 0,-1 0 144,3 4 1,0 1-160,-6-4 1,2 2 0,-2 1 24,-3 1 0,-1 1 1,-2-1 104,3 5 0,-1 2-101,-6-7 0,0 4 0,-1 0 0,-2-3-4,1 7 1,-3 1 12,-3-7 0,-1 3 1,0 0-1,-1-2-257,0 6 1,-2 0 254,0-6 0,-2 2 1,-1-1 118,-1-2 1,-2 0 0,0-2 93,-2 4 0,-2 0-86,-3 1 0,-2 2 1,0-3-32,-1-5 0,-2-1 38,-3 1 1,-3 2 0,0-4-5,1-3 1,0-2-35,-9 6 0,-1-1 58,0-4 1,0-2-57,7-5 0,-1-1-104,-1 0 0,-2 0 0,2-2-31,2-3 0,0 0-38,-2-2 1,-3 0 0,0-1-138,-10-3 0,0-3 251,13 1 1,0-1 0,0 0-174,-1-2 0,0-1 0,1-1-92,-3-3 0,0-1 8,-1-2 1,1 0-148,-1-1 1,0-1-152,0 1 0,0-3-614,3 3 1,-1-2 0,0 0 771,0-1 1,1 0 0,2 1 0,-7-2 0,3 1 0,9 3 0,-1 0 0</inkml:trace>
  <inkml:trace contextRef="#ctx0" brushRef="#br0" timeOffset="36362">8534 3850 6537,'-4'-4'3276,"1"2"0,3 2-206,-4 0-2107,-3 0-927,17 0-30,-5 1 11,32 2 9,-8 0 1,3 0-13,-6-2 0,2 1 0,-1 0-539,3 0 1,1 0 0,-1-1 526,-1 0 1,0 0 0,-2 0-3,7 0 0,-2-1 4,2 1 1,0 0 10,0 0 1,1 0-16,-1 0 0,2 0-5,-3 0 0,3 0 1,-2-1 4,-7 1 0,-1-1 0,1 1 14,8-1 1,1 1 0,0-1-585,0 0 1,1 0 0,-1 0 569,-8 0 0,-2 0 0,4 0-425,3 0 0,4 0 1,1 0-1,-5 0 424,-5 0 0,-2 0 0,2 0-1,4 0 1,3 0 0,0 0 0,-3 0-687,7 1 1,-1-1 687,-7 0 0,2 1 0,-1 0 9,0 0 0,-1 0 1,-1 1 57,4 0 1,1-1-48,1 1 1,3 0-1,1-1-3,-2 0 0,1 0 0,-1-1 3,-5 1 1,-2 0-1,1-1-18,4 0 0,1 0 0,-5 0 1,-4 0 0,-2 0-319,0 0 0,-1 0 316,0 0 0,-1 0-3,0 0 0,-1 0 529,-2 1 1,3-1-486,2 1 0,3 0 1,-2 1 415,0-1 1,0 0-441,0 1 0,2-1 0,-1 1 160,8-1 1,-3 0 129,-6 0 0,2 0-243,2 0 0,3 0 1,-2 0-44,-2-1 0,0 1-9,3 0 0,3 0 0,-3 0-9,-2 0 0,-1 0-2,9 0 1,0 1-2,-12-1 0,0 0 0,0 1 0,1-1 25,-1 0 0,0 1-3,1-1 1,0 1-23,0-1 0,0 0 25,-1 1 0,2-1 18,10 1 1,0-1-19,-9 1 0,-1-1-25,8 0 0,0 1-13,-2-1 1,-1 1 12,-8-1 0,0 0 25,8 1 1,-1-1 34,-9 0 0,-1 0-60,1 0 0,0-1 7,12 1 0,0 0 19,-8-1 1,0 1-24,9-1 0,-1 1-1,-9-1 1,-1 1-2,0-1 1,1 0-1,-4 0 1,1 0 1,4 0 0,1 0 220,5 0 0,3 0-209,-2 0 1,1 0 0,0 0-25,-8 0 1,-1 0 0,1 0 420,10 0 0,2 0 0,-6 0-407,-7 0 1,-2 0-4,8 0 0,0 0 24,-10 0 1,-1 0-22,0 0 0,1 0 22,9 0 1,0 0-27,-7 1 0,-1-1 29,7 0 1,1 0-26,1 1 1,-2-1-10,-7 1 1,1-1 4,7 0 0,0 0 19,-9 0 1,0 0-101,-1 0 0,2 0 49,11 0 0,0 0-664,-7 0 0,-1 0 695,6 0 0,1 0-2,-5 0 0,-1 0-466,-4 0 1,-1 0 483,7 0 1,0 0 250,-4 1 1,1-1-266,9 0 1,3 1-2,-6-1 0,1 1 0,0-1-3,-6 0 0,-1 1 1,1-1-274,10 1 0,3-1 0,-6 0 280,-8 0 0,-1 1-3,8-1 1,0 0-1,-10 0 1,-1 0 853,0 0 1,1 0-838,10 0 0,0 0-36,-12 0 0,1 0 14,13 0 0,-1 0 1,5 0-767,-15 0 1,-1 0 773,-3 0 0,-1 0-1,18 0 481,-14 0 1,1 0-492,1-1 0,0 2 5,-5-1 1,0 0-424,16 0 422,-23 1 1412,-1-1-1406,-3 1 3055,0-1-2962,-4 0-38,-1 1 21,-3-1 1292,-2 0-1531,-5 1 48,-1-1-16,-13 0 60,7 0 26,-16 0-36,4 0-85,-5 0 1,-6-1 62,7 1 0,-3-2 1,-5 1-370,6 0 1,-5-1 0,-2 0 0,-2 0 0,0 1 0,2-1 0,3 0 385,-1 1 0,2-1 0,1 0 0,-1 1 0,-2-1-242,0 0 0,-3 1 0,-1-1 0,0 0 1,0 0-1,3 0 0,4 1 314,-3 0 1,3 0-1,2 0 1,-1 0-20,-2 0 0,0 0 0,0 1 0,0-1-189,-1 0 1,0 1-1,-1-1 1,1 1 205,-1-1 1,0 0-1,0 1 1,0-1-369,-1 1 0,0 0 0,0-1 0,0 1 311,0 0 1,-1 0 0,1 0 0,-1-1 8,1 1 0,-1 0 0,0 0 1,-2 0 23,5 0 1,-2 0-1,-1 1 1,0-1 0,1 0-1,1 1 81,-5-1 0,1 1 0,0 0 1,-2 0 50,8 0 0,-2 0 0,-1 0 0,0 0 1,0 0-1,2 1 0,3-1-115,-7 1 1,3 1-1,2-1 1,0 1 2,1-1 0,0 0 0,1 1 0,3-1 354,-10 2 0,7 0-441,10 0 316,12-1-212,8 1 16,12 0 133,9 0-20,15 0-78,-13-2 1,5-2-23,5 0 1,8-1-1,2 0 1,-4 0 36,0-1 1,-3 0 0,6 0-57,-8 0 1,4 0 0,3 0 0,1-1 0,0 1 0,-2 0 0,-4 0-239,7-1 1,-3 0 0,-1 1-1,2-1 228,-5 1 1,1 0-1,1-1 1,1 1 0,1 0-1,-1 1-153,-2-1 1,-1 1 0,1 0 0,1 0 0,0 0 0,0 0 0,0 1 156,-2-1 0,0 1 0,1-1 1,-1 1-1,1-1 0,0 1 1,0 0-1,0-1-9,0 1 0,0 0 0,0-1 0,0 1 0,0-1 0,0 1 0,-1 0 1,1 0-1,2 0 0,1 0 0,-1 0 0,0 0 1,-1 1-1,1-1 0,-1 0-43,4 1 1,1 0 0,-1-1-1,-1 1 1,-1 0 0,-1 0 22,-3 0 0,-1-1 1,-1 1-1,1 0 1,2 0 71,-2 0 0,1 0 0,2 0 0,0-1 0,0 1 0,-1 0 0,-2 0-14,5 0 0,-2 0 0,0-1 0,-2 1 0,0 0-33,2-1 0,-1 1 0,-1 0 0,-1-1-24,7 1 1,-1 0 0,-7-1-42,-10 1 1,-5-1 1619,-7 1-1555,-7-1-207,-32 0 500,5 0 1,-6 0-455,-2 0 1,-5 0 0,-2 0-1,3 0-225,-5 0 0,1 0 1,-3 0 362,7 0 0,-3 0 0,-1 0 0,-1 0 0,-1-1-36,3 1 0,-2 0 0,0 0 1,-1-1-1,1 1 0,2 0 9,-1 0 1,2-1 0,0 1 0,0 0 0,-3 0-168,3 0 0,-2-1 0,-2 1 0,0 0 0,1 0 1,0-1-1,2 1 215,3 0 1,0 0-1,1 0 1,1 0 0,-1 0-1,0 1-145,-3-1 1,1 0 0,-1 1-1,-1-1 1,-1 1 0,-2 0 155,5-1 0,-2 1 0,-2 0 0,0 1 0,-1-1 0,-1 0 0,2 0 0,0 1 0,2-1 11,-3 0 0,1 1 1,2 0-1,-1-1 1,0 1-1,-1 0 1,-1 0 20,6-1 0,-2 1 1,0 0-1,-1 0 1,0-1-1,0 1 1,0 0-1,2 0 1,0 0-1,2 0 18,-3 0 1,1 1 0,1-1-1,1 0 1,0 0 0,-1 1-1,-1 0 51,-3 0 0,0 0 1,-2 0-1,-1 1 0,1 0 1,0-1-1,2 1 0,2-1-60,-2 0 1,1 1 0,2-1 0,0 0 0,0 1 0,-1-1-41,0 1 0,-1-1 0,-1 1 0,1 0 0,0 0 0,3 0 0,2-1 155,-3 1 0,3-1 1,2 1-1,-1-1-128,-1 1 0,1-1 0,0 1 1,3-1 27,-9 1 1,4-1-66,-2 1 0,9-1 583,20-2-521,40-3-62,-12 0 0,2 0 513,14-2 0,6-1-716,-12 1 0,3-1 0,1-1 0,-2 1-28,6-1 1,-2 1-1,3-1-68,-8 1 1,1 0-1,2 0 1,-2 0 0,-1 1-522,1-1 1,-3 1 0,0 0 0,2-1 749,0 0 0,2 0 0,0 0 0,-2 0 1,-3 1-1,11-2 0,-2 0 0,-8 1 0,0 0 1,0 1-1</inkml:trace>
  <inkml:trace contextRef="#ctx0" brushRef="#br0" timeOffset="37735">7345 5902 4627,'-22'-23'122,"0"1"0,0-1 0,1 1 0,1-1 0,2 2 155,2-1 0,2-1 24,0-1 0,0-1 129,0-11 0,2-1-177,4 11 1,2-2 11,2 0 0,1-3 1,3 4-195,3 3 0,3 1-71,2-6 0,4 0-15,1 9 0,3 3 15,2-2 0,4 0-629,3 1 0,3-2 0,0 2 629,-4 4 0,-1 0 0,2 0 41,9-4 1,2-1-1,-1 1 1,-7 6 0,0 0 0,0 1-132,1 0 1,0 1 0,0 0 121,1 0 1,-1 1 0,1 1-23,0 1 1,-1 0-1,2 0-2,0 2 1,1 1-1,1 1 1,1 2-54,0 3 1,1 2 0,0 2 0,1 0-1,-2 0 15,2-1 1,-1 0 0,0 1 0,1 3 1,-5 2 1,1 3 0,1 2 0,-2 0 0,-2 1 0,-3-1 12,1 4 0,-4 1 1,0 2 4,-1-1 1,0 1 0,0 2 0,-3-2-16,-2 1 1,-3 0 0,-1 0 3,0-1 1,-1 1 0,-2 1-89,2 8 1,-2 2-1,-1-2 119,-1 3 0,-1 1 17,-2-7 0,0 0 0,-3 0 113,-8 10 0,-4-3-6,3-9 1,-3 0 54,-6 7 0,-4-1 177,2-11 1,-1-2 394,-2 0 0,-3 0-500,-1-2 0,-3 0 1,0-1-191,4-4 0,2-1 0,-3 0-30,-8 4 0,-2 0 0,1-2 5,6-5 1,1-1 0,-3 0-38,-3-1 0,-4 0 0,0-1 0,1 0-21,-3 0 0,2-1 0,-5-1 40,10-1 0,-3-1 0,-2 1 0,0-1 0,-1-1 0,0-2-32,0-1 0,-1-1 0,0-2 0,1 0 0,-1 0 0,2 0 32,-1 1 0,0 0 0,2 0 0,-2-1 0,0-2-141,5-1 1,-2-1 0,-1-1 0,0-1-1,2-1 1,3 1 0,3 0 91,-5-5 1,5-1-1,0-1 96,1 0 0,0 0 0,1-2 0,3 0-98,-6-10 1,6-2 363,1 0 0,5-4-446,7 2 1,2-3-1,4 1 67,2 7 1,3 1 0,0-1-16,2-9 1,0-1 0,6 2-11,4 9 1,4 2 0,2-1-4,3-1 0,2-2 0,2 1 0,0 2 66,-2 4 0,0 2 0,1 0 0,4-1 45,-4 3 1,3-2 0,2 0-1,1 1 1,0-1 0,-1 2 0,-2 2-135,7-3 0,-3 2-1,2 1 1,5 0 73,-8 4 0,3 0 0,3 0 0,1 0 1,2 0-1,-1 0 0,-2 1 0,-1 2 1,-4 0-157,5 1 0,-3 1 0,-2 1 0,1 0 0,3 0 139,0 0 0,2 0 0,2-1 0,1 1 1,-2 1-1,-2 1 0,-4 2-1,1 3 0,-3 2 0,-1 1 0,-1 1-22,9 0 0,-1 3 0,0 2 116,-4 3 0,1 2 0,0 3 0,-3 3-133,-5 1 1,-1 3 0,-2 2 0,0 0 0,0-2 72,2 2 0,-1-1 0,-1 0 0,-3 3 11,-1 4 0,-1 2 0,-4 0 1,-4-1 56,-6 2 0,-5-2 0,-2-1 368,-1 6 0,-3-1-267,-1-9 1,-2 2-1,-2 0 1,-3-2 41,-6 0 0,-5-3 1,-1 0-1,1-1-144,3-3 0,0-1 0,0 0 1,-2 0-8,-3 1 1,-2 1 0,0-2 0,-1-3-154,1-3 1,-2-4 0,1 0-1,1-1 103,1 1 1,2-1-1,-4 0 141,1-2 0,-3 0 1,-2 0-1,-1-1 1,2-2-295,-4-1 0,0-2 0,0-1 1,1 0-185,3 0 0,1 0 0,0-1 0,0-1 98,1-1 0,-1-1 0,2-1 0,5-2-481,-3-3 1,5-3-379,0-2 0,3-1-551,2-1 1,2-2 649,3 2 0,2-2 989,3-5 0,3 1 0,-1 2 0,5-4 0</inkml:trace>
  <inkml:trace contextRef="#ctx0" brushRef="#br0" timeOffset="40997">8690 5760 11101,'1'6'1327,"1"-1"-242,-2-5-861,8 1-42,-2-1-48,8 2 17,-6-2 280,5 0-100,-2 0-29,4 0-131,-3-1-73,3 1-36,2-1-26,3 0-22,17-1 21,-14 0 0,1 0-580,1 1 1,0-2 650,-2 1 1,0 0-85,0 0 1,-1 0 10,16-2-33,-13 2 0,0 0-6,-3 0 1,1 0-25,9-1 1,2 1 27,0 0 1,1 0-10,-5 1 0,1 0 0,-2 0-797,7 0 0,-2 0 806,-1 1 1,-2 0-36,-9 0 1,0 0 35,-1 0 0,1 0-4,7 1 1,3 0-19,8 1 1,0-1 21,-7 1 0,0 0-3,-3-1 0,0 0 0,-3 0-687,12 0 689,-19 0 1,1-1 2,4 0 1,-1 0 4,15 0 6,-15 0 0,0 0-4,13 0-2,-14 0 8,9-2-6,-9 1 23,6 0 1441,-11 0-1472,7 0 37,1 1-35,-1-1 80,7 1-82,-13-1 803,13 0-805,-1 1-4,-6-1-30,2 1 36,-9 0 2,-5 0 80,17 0-82,-14 0 14,17 0-6,-18-1 1063,13 1-1077,-12-1-11,10 1 17,-1-1 9,-3 1 36,1 0-6,-3 0 34,-4 0-3,13-1-20,2 0-47,-4 1-3,4-1-3,-14 1-36,-1-1 33,2 1 3,-1-1-2,1 1-32,0 0 21,18 0-228,-12 0 247,0 0 0,-1 0-1159,0 0 1150,7 0 6,-10 0-11,13 0 11,-13 0-8,9 1 5,-15 0-2779,-1-1 2782,0 1 789,0 0-786,5 1 8,1 0 31,0 1-39,-1-1 0,1 1 2,-3-1 4,3 0-1,-6 0 15,5 1-23,-8-2 3276,3 1-3102,-10-2 1557,-2 0-1115,0 1-622,-7-1 6,5 1 0,-4-1 39,5 0-92,0 0-34,6 0 34,-4 0-14,5 0 25,-1 0 48,1 0-4,7 0 10,1 1-12,3-1-6,3 1 3,18 2-18,-5-2 0,2 0-1276,-6 0 1,0 0 1293,10 1 0,-1-1-32,-15 0 0,-2-1-1258,2 2 1,0-1 1276,0 0 1,0 0 12,1 1 0,-1-1-64,-3 1 0,2-1 69,3 1 1,2 0 0,-1-1-543,1 1 0,1-1 541,-1 1 1,3-1 0,-3 0-1,3 0 1,-1 0 10,0-1 0,1 0 0,0 1-12,5-1 0,1 0 204,-8 0 0,3-1 0,1 1 0,0-1-224,-1 1 1,1-1-1,-1 0 1,-1 0 17,5 0 0,-2 0 0,1 0-11,3-1 0,-1 1 0,-2-1 13,2 1 0,-5-1 639,-6 1 0,-1 0-639,6 0 0,0 0 1,-10 0 0,0 0-949,9 0 0,0 0 966,-7 0 0,0-1-1,7 1 0,0 0 437,-8-1 1,-1 1-454,11-1 1,0 1-6,-8 0 0,1 0-268,6-1 0,1 1 254,-11 0 0,0 0 59,14 1 0,1-1-62,-14 1 0,0-1 19,11 1 1,-1 0-40,-8 0 1,-2 0 37,13 1 4,-13-1 1,0 1 28,8 1-19,0 0 1,0 0 16,10 1-28,-8-1 0,-1 0-73,3 0 73,-1 1 3,1 0 2,-2-1 2246,1 1-2251,-1 0-78,-10-1 1,1 0 77,12 2 218,-13-3 0,0 1-182,9 0-30,0 0-6,0 0-6,-1-1-38,0 0 490,-7 0 0,1 0-681,14 0 183,-16-1 0,-1 1-433,7-1 485,-9 0 34,1 0 622,9 0-578,3 0-44,0 0 1115,-2 0-1149,-9-1-5,0 0-57,1 0 59,-1 1 585,1-1-644,18 0 73,-14 1 6,-6 0 0,1 0-3,13 0-1756,-6 0 1745,8 0 8,3 0-1325,-17 0 1,-1 0 1313,1 0 0,0 0 0,0 1 0,-1-1-1464,9 0 1464,1 0-313,1 1 313,0-1 414,-9 0 1,2 1-359,0-1 0,3 1-38,6-1 1,3 0 0,-3 1-19,-1-1 0,0 1 10,-4-1 0,3 0 1,-6 0-11,11 0 412,-8 0 0,2 0-407,-7 0 1,1 0-87,4 0 1,-1 0 88,10 0-445,-12 0 445,0 0 2456,9 0-2455,0 0 811,-2 0-853,-6 0 959,-10 0-932,-2 0-2,-1 0-29,0 0 825,0 0-793,0 0-43,18 0-619,-10 0 633,13 0 20,1 0 11,-8 0 150,-9 0 0,3 1-178,15-1 1,0 0 4,-16 0 1,0 0-1562,17 0 0,-2 0 1537,-7 0 41,-1 0 6,-3 0-39,4 0-1806,-6 0 1845,-4 0-179,-9 0 39,-9 0 1989,0 0-2445,-5-2-280,-3 0-644,-8-3 1144,-13-3 1,0 1 0,6 1 0,-2 0 0,1 0 0</inkml:trace>
  <inkml:trace contextRef="#ctx0" brushRef="#br0" timeOffset="42554">594 5038 8847,'-7'-2'3276,"0"0"-2075,7 2 1978,0 0-2966,53-11-3490,-24 4 3001,7-1 0,2-1 279,-18 3 0,-1 1 282,2-1 0,1-1-285,11-3 0,2-1 0,-8 2 0,0-1 0,1 0-540,0 0 1,0 0 0,0 0 506,1-1 1,0 0-1,-1 1-24,4-3 0,-1 1-198,1 0 0,0-1-793,-1 1 0,-1 0 656,-1 1 0,0 0-32,-4 1 0,1-1-1137,6-2 1,-3 1-1717,1-4 3317,-1-1 1,-29 13 0,-5 3-1</inkml:trace>
  <inkml:trace contextRef="#ctx0" brushRef="#br0" timeOffset="42751">1344 4699 7123,'-7'-8'3276,"1"2"-1753,6 6 51,0 0-1176,-1 7-121,12-6-17,16 5-134,3-7-73,-4 0 0,0 2 30,-4 4 0,-2 2 15,13 2 19,-9 11 60,-21-5-133,-15 15-142,-1-5-192,1-7 1,-1 1-865,-6 3 0,1 0-357,3-5 0,0-1 357,-3 5 0,0-1 824,2-3 0,2-2 0,1-1 0,-1 1 0</inkml:trace>
  <inkml:trace contextRef="#ctx0" brushRef="#br0" timeOffset="42970">580 5689 9671,'0'-4'2535,"0"0"-434,0 4-2065,52-13-36,-25 4 0,4-2-820,1-1 1,6-2 0,0 0 0,-3 0 425,-3 1 0,-2 1 1,0-2 41,-1 2 1,0-2-1,0 1 1,-4 1-567,5-2 1,-4 1-193,0 0 0,-1 1-262,-5 1 0,0 1 1372,-1-1 0,-3 1 0,0 0 0,-4 1 0</inkml:trace>
  <inkml:trace contextRef="#ctx0" brushRef="#br0" timeOffset="43191">1090 5336 8270,'-3'-4'3064,"1"1"-586,2 3-1599,53 1-593,-27 3-694,8-1 0,0 1 674,-6 8 56,-3 4 68,-3 4 41,-4 4 45,-7 2-1352,-9 2 1,-5 1 925,-6 9-50,0-8 0,-3 0-725,-7-7 0,-1-2 228,4-5 0,0-1-489,-9 5 1,0-1 985,7-6 0,1-2 0,-7 2 0,7-2 0</inkml:trace>
  <inkml:trace contextRef="#ctx0" brushRef="#br0" timeOffset="45847">9864 5803 6593,'6'2'3276,"-2"-1"0,-4-1-1917,0 3-1046,0-2-3590,0 1 2797,5-6 0,-3 3 0,3-4 0</inkml:trace>
  <inkml:trace contextRef="#ctx0" brushRef="#br0" timeOffset="46700">10869 4119 10264,'4'2'2859,"-1"1"-2200,-3-3-514,0 13-55,0 1 16,0 14 30,0-7 0,0 0-106,0 4 1,0-1-225,0 1 1,0 0 165,1 4 0,-1-2-800,2 0 738,1 4 82,1-18 411,1-3-53,-9-5 120,13-2-330,-12-13 299,10 0-352,-6-10 849,-1 2-608,0-7 148,-5 1-241,1 1-39,-11 1-188,5 12-8,-6-3-33,2 7-216,-18 2 240,10 5-580,-14 5 659,13 6-61,-2 6 61,-2 5-1186,-1 4 1169,14-12 1,-1 2-25,0 4 1,-2 3 0,2-1-30,0-1 0,2 1-1,-1-1 0,0 2 1,2 0-66,2 4 0,3-2 35,2-6 0,0 1 28,0 5 1,2 0-96,1 8-21,3-8 0,2 1 85,1 4-1,0-9 0,0-2-80,3-6-131,-1-3-233,-1-4-64,-1-4-171,-1-1-2563,-1-9 3010,-1-10 1,0 6-1,-1-4 1</inkml:trace>
  <inkml:trace contextRef="#ctx0" brushRef="#br0" timeOffset="46903">10430 4656 10970,'0'5'3276,"0"-1"-1002,0-4-2008,39 11-3543,-5-7 2831,-1 2 1,2-1 367,-12-4 0,0 0-301,-1-1 0,-1 1 264,15-1-1807,-2 1 1429,-3 0-165,-3 0-2151,4 1-468,-6-1 3545,2 1 0,-15-1 0,-4-1 0</inkml:trace>
  <inkml:trace contextRef="#ctx0" brushRef="#br0" timeOffset="47068">10996 4628 11762,'5'3'3276,"-2"-1"-1814,-3-2-1532,-10 33-19,6-19-957,-3 12 0,0 0-422,4-14-794,0 7 2262,-2-16 0,3-2 0,-3-1 0</inkml:trace>
  <inkml:trace contextRef="#ctx0" brushRef="#br0" timeOffset="47215">10940 4472 10785,'7'-6'3276,"-2"2"-565,-5 4-3114,0 0-1000,33-14 76,-8 7 317,-2-2 0,2 0-629,-4 4 1,-2 0 818,10-3 1,-6 1 0,-10 3 0</inkml:trace>
  <inkml:trace contextRef="#ctx0" brushRef="#br0" timeOffset="47398">11364 4373 9860,'6'5'3276,"-2"-1"-1670,-10 16 0,-4 5-2610,0 3 1140,-2 5 0,0 1-58,5-13 0,1-2-75,-1 1 0,1 2-108,-2 13 0,1 1 14,-1-14 0,2 0-261,3 10 1,1-2-284,-4-4-448,11-6-319,-6-4 1,-1-4-508,-1-5-1368,-4-3 2457,-2-9 1,2 4 0,1-5 0</inkml:trace>
  <inkml:trace contextRef="#ctx0" brushRef="#br0" timeOffset="47541">11195 4656 11910,'4'3'3276,"0"-1"-1318,-4-2-2451,67-28-1637,-38 19 1933,-3-1 0,5-1 0,-5 2-88,3 6-382,1 2-932,-1 1-1678,-4 4 3247,-3 11 0,-11-7 0,-4 5 1</inkml:trace>
  <inkml:trace contextRef="#ctx0" brushRef="#br0" timeOffset="48355">12044 5930 7277,'8'9'3276,"-1"-3"0,-7-6 0,0 0-2909,-25 32-160,8-12-642,-2 3 1,-1 2 806,-6 5-1600,12-14 1,-1 1 1299,-3 6 0,-3 2 0,1-1-91,1-1 1,0 1-298,0 0 0,-2 2 1,2-3 259,5-4 0,0-1-114,1-1 1,1 0-254,-11 14-187,2-3-1931,-2 2-736,6-8 0,1-5 2895,5-15 1,9-4 0,-1-2 0</inkml:trace>
  <inkml:trace contextRef="#ctx0" brushRef="#br0" timeOffset="48554">11633 6058 13179,'3'2'3276,"0"-1"0,-3-1-2259,66 40-2656,-38-22 1,0 1 853,3 1 1,4 1 0,-4 0 736,0 3 1,-2-2-530,-2-4 1,-1-2 511,-4 2 1,-1-1 10,6-1 0,-1 0-202,-5-1 0,-1 0-449,4 3 1,-1 0-935,-6-2 1,-1-2-1639,12 13 0,-15-10 3613,-11-11 0,-1-3 0,-1-3 0</inkml:trace>
  <inkml:trace contextRef="#ctx0" brushRef="#br0" timeOffset="49199">13190 6114 8080,'-4'-4'3276,"2"1"-3640,2 3 339,-4-25 406,7 17 635,-9-16-355,16 22-39,-10 2 151,9 3 95,-5 4 238,1 17-910,-2 1-167,-1-6 1,0 3-35,-2 5 1,0 1-30,0 3 1,0 1-759,-1-1 0,1 0 788,-1-3 0,0-2 1,-1 6 3,0-6 6,0-4 39,-1-7 347,0-3-392,0-7-210,-1-3-98,-1-7 112,-2-5 100,-3-4 35,-1-4-113,-3-1 174,0-2 113,0 3 1,0 1-297,-5-3 253,5 5 0,-1 2 1549,-1 6-1512,0 4-105,0 1 7,-1 4 212,-14 15-168,11-5-11,-10 11 56,16-4-45,7-5-53,1 4-44,7-5-130,20 10 87,-3-9-321,-1-3 0,3-2-149,8-3-212,-4-3 1,1-2-566,15-2 489,-12-2 1,-1 0-112,-7-2 0,0-1 303,7-4 0,-1 0 0,-1 0 0,5-4 0</inkml:trace>
  <inkml:trace contextRef="#ctx0" brushRef="#br0" timeOffset="49451">13445 6341 16679,'-16'24'298,"1"1"0,2-6 0,4 0-298,4 4-62,5-8-78,6 1 11,0-5-120,7-1-518,15-11 450,-10-4 312,13-7-93,-16-3 143,1-9 86,-7 4 169,-1-12 19,-13 9-92,-6 0-227,-5 9-289,-11 5 15,8 6-994,-14 3-2009,10 5 2999,-1 2 1,12-1 0,7-1 0</inkml:trace>
  <inkml:trace contextRef="#ctx0" brushRef="#br0" timeOffset="49768">13629 6468 15408,'4'7'1361,"-1"-1"-1361,-3-6-1851,0 0 1288,49-15-2270,-17-3 2725,-2 5 0,0-1 161,-14 0 1,-4-1 1349,-2-6-208,-8-2-699,-8 8-45,-15 6-379,3 7-35,-19 9 209,3 11-159,1 3-1451,6 5 1362,13-6 99,4 7-220,5-7-264,3 5 194,6-10-1641,23 2 557,-4-8 176,-4-4 1,3-2 1100,10-11 0,-3-1 0,-4 3 0,-2-3 0,-1 1 0</inkml:trace>
  <inkml:trace contextRef="#ctx0" brushRef="#br0" timeOffset="50020">14053 6326 6775,'6'3'3276,"-2"-1"-1166,-4-2-1961,-42 7-62,25-1 298,-13 5 0,2 2-576,16 0 26,-2 9 933,12-10-883,3-2 20,2 1-39,2 0 3024,4-1-3100,2 0 101,11 10 153,-9-5-38,8 7 717,-14-9-564,-3 0 51,-2-1 23,-4 0-191,-16 6-580,4-9-249,-12 2-618,12-9-1539,1-4-333,3-1 3199,2-7 0,4 5 0,2-2 0</inkml:trace>
  <inkml:trace contextRef="#ctx0" brushRef="#br0" timeOffset="50367">14124 6298 13611,'6'7'2405,"-1"-2"-2080,-5-5 265,-7 35-1637,4-16 1047,-1 4 0,0 1 6,1 8 320,1-10-323,1 5-3,0-12 28,0-6 85,1-1-466,0-7 151,3-7 34,3-2 82,4-8-102,3-3 0,3-1 209,-1 2 0,0 0 223,4-4 1,0 0 32,-1 5 1,-2 2-49,1 2-105,0 0-91,-10 10 253,0 3-17,-2 4-23,0 3-81,0 6-117,0 11-99,-1-4-861,1 15-687,-3-14 202,0-1-339,-2-9-1358,0-9 2175,0 0 0,0-2 0</inkml:trace>
  <inkml:trace contextRef="#ctx0" brushRef="#br0" timeOffset="50518">14520 6043 12955,'5'2'3010,"-1"-1"-2746,-4-1-1292,-23 31-316,18-16 1344,-5 11 0,4 0 0,8-14 0,5 7 0</inkml:trace>
  <inkml:trace contextRef="#ctx0" brushRef="#br0" timeOffset="50699">14648 6284 13030,'4'5'2599,"-1"-1"-2251,-3-4-348,39-5-1516,-11 2 1339,-2 0-1,5-1 1,-3 1-1462,-3 1 1,-2 0 1101,10-1 0,-1 0-213,-11 2 1,-1 0 486,6-3 0,-3 1 0,1 1 0,3-4 0</inkml:trace>
  <inkml:trace contextRef="#ctx0" brushRef="#br0" timeOffset="50883">14931 6185 6574,'-13'1'3276,"4"-1"-1176,9 0 23,0 0-1085,-27 40 68,14-14 0,-1 0-2745,-5 7 1,1 1 1386,4-3 0,2-1 252,-4 3 179,15-1-249,-6-3-34,13-4-246,-2-4-1302,16-1 734,-2-12-592,16-5-1441,-7-14 845,4-9 2331,-14 9 1,0-1-226,0-1 0,-1 2 0,4-4 0,-7 6 0</inkml:trace>
  <inkml:trace contextRef="#ctx0" brushRef="#br0" timeOffset="51118">15709 6043 10625,'7'4'3276,"-2"-1"-69,-5-3-1169,-49 10-5315,26-2 2522,-8 1 0,-1 1 755,2 8 45,13 3-3,-6 3-42,14 3 19,0 1 0,0 1-19,1 9-3,2-9 1,2 0-77,3 1 325,1 8-481,2-10-753,-4 11-729,12-18 228,-10-2 2012,9-11-1525,-8-7 1,-1-1 0</inkml:trace>
  <inkml:trace contextRef="#ctx0" brushRef="#br0" timeOffset="51267">15369 6355 10841,'-2'-4'3276,"0"2"-778,2 2-3232,55 1-19,-33-2 0,2 0-707,15 1 1,1-1 97,-12-1 0,-3 0-542,12-1 1904,-14 0 0,0 1 0,-1 0 0,3-1 0</inkml:trace>
  <inkml:trace contextRef="#ctx0" brushRef="#br0" timeOffset="51416">15808 6284 7979,'7'2'3276,"-2"0"0,-5-2-1133,-16 36-5420,6-5 2254,0-5 1,0 0 977,1 7 1319,6-13-1722,0-1 680,0-4-2315,1 1-1194,-1-7 0,0-1 3255,-2-9 1,4 1 0,-2-2 0</inkml:trace>
  <inkml:trace contextRef="#ctx0" brushRef="#br0" timeOffset="51567">15766 6256 13768,'8'-1'3276,"-1"1"-3198,-7 0-1103,0 0 84,46-13-698,-18 6 1,1-1-1,8-2 1,0 0-1,-5 2 1,-3 0 1403,7-1 1,-20 4-1,1 1 1</inkml:trace>
  <inkml:trace contextRef="#ctx0" brushRef="#br0" timeOffset="51716">16219 6100 8371,'5'4'3276,"-1"-1"0,-4-3-470,-26 41-2364,12-13 1,0 2-1410,-4 5 0,0 0 967,3 0 0,3-2 397,2 3-459,2-2-1879,1-2 1490,1-3-925,-1-10 1,-1-1-512,-3 2-1390,-9 3 0,9-20 2897,-3-4 1,7 1 0,0-2-1</inkml:trace>
  <inkml:trace contextRef="#ctx0" brushRef="#br0" timeOffset="51850">16035 6355 11569,'4'2'1638,"19"-8"0,4-4 591,2 0-3868,6-2 1,1-1 501,-13 8 1,-2 0 1101,3 1 0,1-1-489,1 1 0,1 1 212,0 0 0,0 0 231,-1 1 0,1 0 81,13-1 0,-2 1 0,-4 1 0,-10 0 0,-1-1 0</inkml:trace>
  <inkml:trace contextRef="#ctx0" brushRef="#br0" timeOffset="54958">18030 5166 13692,'-6'-2'1932,"1"1"-412,5 1-1355,53 6-915,-21-4 999,0 0 0,7 1 1,-4-2-1514,-5-1 1,0-1 1317,-2 0 0,1-1 1,0 0 57,7-1 0,0-2-21,2 0 0,2-1-594,-12 1 0,0 0 1,1 0 517,0 0 1,1-1 0,1 0-16,-1 0 0,0 0 0,4-1-363,-1 0 0,3-1 0,3 0 0,-1-1 0,-2 0 291,3 0 1,-1 0-1,0 0 1,0 0-194,-2 0 0,2 0 0,0 0 0,-2 0 0,-2 0 108,8-2 0,-4 0 0,-3 1 87,-1 0 0,-3 0-186,-2 0 0,-2 1-122,-3 0 0,-1 0-213,-4 0 0,-2 0-1290,12-15-1396,-30-4 1034,5 2 2562,-21 11 1,-1 2 0,12 3 0,-14 1 0</inkml:trace>
  <inkml:trace contextRef="#ctx0" brushRef="#br0" timeOffset="55201">19275 4670 6711,'-7'-4'3276,"2"1"-1249,5 3 1249,0 0-1607,90 20-3308,-68-16 1,2 0 1518,3 2 1,4 0 0,2 1 0,-4 0 193,11 1 1,-2 1-12,-13 0 1,0 0-1,0 1-32,13 4 0,-3 1-234,-7 2 0,-4 1 360,-1 10-156,-12 0 604,-6 1-141,-13 1-185,-5-7 0,-5-1-181,-8 2 0,-3 0-997,0 0 0,-2-2 851,-3 0 1,0-4-68,10-5 0,0-2 64,0 0 1,1 0-526,0-1 1,1-1-56,2 0 0,-2 0 631,-4 0 0,1-1 0,1 1 0,-5-2 0</inkml:trace>
  <inkml:trace contextRef="#ctx0" brushRef="#br0" timeOffset="57518">20153 849 11672,'3'5'2773,"0"-1"-2219,-3-4-145,-6 63-2048,5-43 1,1 0 930,-2 9 1,0 4 0,0 1 683,2 2 1,1 1 0,0-3-18,0 0 1,1 0 40,-1-1 0,0 3 0,1-5 24,0-8 0,0-3-26,0 4 1,0-3 1371,0 7-1627,-1-2 758,0-16-789,-1-8 154,1-14 97,3-5-266,3-15 608,4 0-246,-5 13 0,1 0 128,5-9 1,0-1-10,-3 9 0,0-1 102,4-7 0,-1 2-280,-1 6-362,-1 3-10,-6 14 106,1 1 95,15 17 96,2 6 71,-8-8 0,0 2-48,2 5 1,-2 0-30,1 4-393,3 6-315,-8-13 1398,1 0-3798,0-7 1772,-1-1 1417,-6-10 0,-2 1 0,-4-2 0</inkml:trace>
  <inkml:trace contextRef="#ctx0" brushRef="#br0" timeOffset="57651">20592 1245 8254,'2'4'3276,"0"-2"-2338,-4 19 0,-4 6-938,3-4-785,-2 13 0,1 1 659,2-11-605,2 5-95,0-15-2153,4-3 2979,-1-7 0,1-1 0,-3-6 0</inkml:trace>
  <inkml:trace contextRef="#ctx0" brushRef="#br0" timeOffset="57802">20535 1090 9768,'6'4'3276,"-1"-1"-1315,-5-3-852,-5-31-1532,3 23-336,-3-23-145,15 31 868,-4 0-1603,17 3 1,8 2 1410,-9 1 0,1 0 0,3-1 1,-1 1-1,6 4 0</inkml:trace>
  <inkml:trace contextRef="#ctx0" brushRef="#br0" timeOffset="58018">20790 1104 1928,'1'7'3276,"-1"-1"0,0-6-1137,0 0-2428,-29 39 244,22-24 46,-9 7 1,3 1-5,16-10 899,5 6-896,0-3 0,4 5 112,1 14-112,-6-13 74,2 14 88,-7-18-1474,-3 6 1438,-3-8-45,-1 3 224,-14-6-492,6-6-524,-11 0-735,9-6 1446,-4-8 0,10 5 0,-2-6 0</inkml:trace>
  <inkml:trace contextRef="#ctx0" brushRef="#br0" timeOffset="58218">21016 849 14501,'6'2'538,"-2"0"-538,-4-2 327,-3 43-327,2-11-1087,0-3 0,1 5 1,0-2 1086,2-3 0,1-1 335,0 10 1,1-1-633,0-11 1,0 0-716,0 1 1,-1 1 0,0-2-628,-1-2 1,0 0 886,1 9 1,-2-2 751,-10-7 0,6-12 0,-5-3 0</inkml:trace>
  <inkml:trace contextRef="#ctx0" brushRef="#br0" timeOffset="58370">20917 1203 13838,'4'1'2178,"-1"1"-1800,-3-2-3655,93-25 1638,-73 20 1,2 0 1282,10-2 1,8-2 0,-1 0 0,-10 2 0,1 2 0,-9 2 0,0 0 0</inkml:trace>
  <inkml:trace contextRef="#ctx0" brushRef="#br0" timeOffset="58818">19941 1727 10883,'23'0'1638,"0"1"0,12-2-1372,-10-2 0,4-1 0,-1 0-1905,6-2 1,-1-1 1630,-8 2 0,2-1 1,1 0 35,5 0 1,2-1 0,2-1 0,0 1-375,-3 1 0,0-1 1,1 1-1,1-1 1,-1 1 351,0-1 1,0 1 0,1-1 0,-1 1 0,1 0-166,-1 0 0,1 0 1,-1 1-1,-1-1 0,-2 2 103,8-2 0,-4 1 0,0 1-234,-3 0 1,0 0 0,-1 1 244,-3 1 0,-2-1 0,0 1 321,6 0 0,-2 0-832,-4 2 1,-5-1 493,-6 1 1,-18 2 61,-36 1 246,11 0 0,-5 1 0,1-1-98,-8 1 1,-2 0-12,4-1 0,-2 1 0,-1 0 94,9-1 0,1 0 0,-1 0 0,0 0-37,-1 0 1,0 0 0,0 1 0,0-1-134,1 0 1,0 1-1,0-1 1,1 0 29,-6 2 1,0-1-1,4 0 206,2 0 0,2 0-66,4 0 0,2-1 2080,-14 4-3028,28-2 2628,11 0-1626,28 0-186,-9-3 1,1-1-595,7 0 0,1 0 568,8 0 0,2-1-282,-10 0 1,2-1 0,0-1 188,3 1 1,1-1-1,4 0-114,-9 0 1,4 0-1,3-1 1,0 1-1,1-1 1,-2 0-1,-3 1-492,0 0 0,-3 1 0,0-1 0,1 1 1,2-1 230,1 0 1,3 0-1,1 0 1,1 0 0,-1 0-1,-3 0 1,-5 1-699,11 1 1,-6-1 0,0 1 771,2 0 1,1 1 0,-6-1-1,-7 0 1,-2 0 0,-2 0 0,1 0-1</inkml:trace>
  <inkml:trace contextRef="#ctx0" brushRef="#br0" timeOffset="66807">8406 14917 8450,'-7'-1'2461,"1"-1"-1834,6 2 779,0 0 1870,-2 2-2917,5-2-208,-2 2 50,11-1-122,9 1-79,4 0-517,9 0 554,1-1-32,-8 0 1,4-1 16,6 0 0,5-1 1,-1-1-831,-11 2 1,0-1 0,0 0 0,1 0 806,5 0 0,2-1 1,0 1-1,-3 0-382,0-1 0,-2 0 0,1 0 385,4 1 1,0-1 0,0 0-248,0 0 0,0 0 1,1 0 235,-5 1 0,2-1 0,0 1 0,-1 0 6,-1-1 0,0 1 0,0 1 0,-3-1-453,3 0 1,-2 1 0,0 0 442,-3 0 1,0 0 0,-2 0-5,1 0 1,-1 0 16,0 1 0,0-1 12,-1 1 1,0 0 319,-1 0 0,2 0-306,7 0 1,3 0-20,0 0 0,1 0-198,-1-1 1,-1 1 190,-2-1 0,-1 0-21,-2 0 0,-1 0 866,-8 0 1,1 0-846,11 0 0,4 0 0,-11 0 0,2 0 0,-2 0 270,4-1 1,-1 1-271,10 0 0,-3 0 0,-3 0-986,-7 0 986,12 0 511,-16 0 0,1 0-469,15 1 0,1-1-42,-10 1 0,0-1-41,5 1 1,-2 0 40,-9 0 0,-1 1-3,11 0 0,-7-1 0,2 0 3,-6 0 0,-1-1 0,0 0 0,1 1 31,-2-1 0,0 0-55,-1 0 0,0 0-12,11 0 30,7 0-22,-14 0 0,-2 1 28,7 0 10,-6 0 0,-1 1-10,1-1-185,0 1 191,0-1 25,2 0-31,-1 1 1778,10-2-1768,-13 1 0,0-1 18,14 0-28,-1 0-34,-20 0-2,-3 0 30,-2 0 1810,0 0-1807,-4 0 803,-1 0-691,-4 0-3386,1 0 2457,-8 1 1,5-1 0,-5 0 0</inkml:trace>
  <inkml:trace contextRef="#ctx0" brushRef="#br0" timeOffset="67924">19460 5647 4454,'6'4'3276,"-2"-1"0,-4-3-391,0 0-2731,-69-6-2024,36 4 1870,5 1 0,-5-2 0,5 1 0,-8 2 251,-2 0-251,1 0 482,7 1 1,0-1-487,9 1 0,1-1-144,-5 1 0,3-1 70,2 1-54,12-1 2516,4 1-2628,1 0 1017,1 3-541,4 15-100,-6 6 2,9 7 0,2 4 83,-7-9 1,0 4-137,2-1 1,2 6 0,0 3 0,-1 0 0,-1-5-1040,-2 5 0,-1-4 1,1 3 945,2 1 0,2 3 0,-1-1 0,0-5 8,-4 4 0,2-6-500,5-13 1,0-3 355,0 14-121,0-8-778,7-3 335,0-11-271,3-3-403,-3-14-888,-2-6 2274,4-19 0,-8 17 0,1-8 0</inkml:trace>
  <inkml:trace contextRef="#ctx0" brushRef="#br0" timeOffset="70858">23535 6369 6546,'-5'-2'3276,"0"1"0,5 1-453,0 3-2549,0-2 283,0 1-470,5-1-14,1 0-65,8 0 26,1 0-3311,-2 0 3240,15-1-149,1 1 0,4-1 272,-2-1 1,3 0 0,0 0-87,-1 1 0,1-1 0,0 1-465,-3-1 0,2 0 0,-1 0 0,-4 1 430,6-1 0,0 1-10,4 0 0,3 0 1,-2 1-384,1 0 1,-2 1 427,-7-2 0,1 1 0,-2 1 3,-1 0 0,-1 0 12,-4-1 0,-1 0 30,15 2-44,-16-2 1,3 0 735,9 0 1,1 0-736,-9-1 1,0 1-3,5-1 0,-2 1 0,-4-1 0,-5 0 3,-11 0 53,9 0 380,0 1-408,18-1-28,-9 0-18,-2 1 0,-2-1 1278,-1 0-1266,6 0 1592,-10 0-1653,14 0 70,-12 0 42,10 0-37,-14 0-2332,1 1 2333,0 0-2023,0-1 2056,10 1 503,-6-1-545,16 1-31,-15-1 23,17 0 2,-16 0-19,-1 0 0,2 1 55,-3-1 1,-1 1-133,1-1 1,-1 1 104,17 0-3,-17-1-5,-6 0-4,11 0 2140,-2 0-2129,-1 1 1,2-1 3,8 0 1865,6 1-1871,-16-1 0,0 0-129,0 1 0,2-1 133,1 1 0,0 0-12,1 0 0,1 0-93,3 0 1,-2 0 105,0 0 31,9 0-45,-13-1 1,-1 1 5,7-1 0,-5 1 1,-1-1-1,6 0-76,-2 0 1125,0 0-1049,-13 0 292,10 1-257,-5-1 0,2 1-32,-1-1 0,0 0 68,5 1 0,-1-1-99,8 0 25,-7 0 3,1 0-91,-3 0 0,1 0 121,-3 0 0,-1 0-27,5-1 0,-1 1 0,9-1 0,-11 0 2,-1 0 253,0 0-254,-2 0 0,0 1-37,8-1-64,-6 0 1,-2 1 93,-2-1-22,12 1-25,-9-1 53,11 0 45,-7 1-2769,1-1 2721,10 1 6,-8-1-432,8 1 429,-11 0-71,-2-1 74,0 0-1,0 0 1,-3-1-36,16 0 44,-6 1-6,6 0-487,-9 1 437,-16 0 2618,11-1-2564,-10 1 895,22-2-826,-13 0-67,3-1-8,-11 2 172,-6 0-125,-1-1-47,0 1 1066,5-1-1189,0-1 297,2 0-283,-1 0-3171,3 1 3036,-3 0 126,9 0-64,2 1 179,-3 0-6,0 0 6,-5 1 6,-3-1 8,12-1-42,2-1-42,0 0 8,11 0 1,-16 1 21,4 2 1,2-1 12,-4 1 1,-1 0 1053,6 0 1,-1 0-1024,-4 0 1,0 0-10,2 0 1,-1 0 4,15 0 4,-15 0 0,5 0 0,-1 0 2,2 0 1,1 0-1,-1 0-1478,10 0 1,-1 0 1487,-10 0 1,0 0 0,-4 0-17,11 0-185,-2 0 179,-2 0 1,-1 0-57,-1 0 17,-3 0 0,-4 0-123,-17 0 839,-2 0-1665,-3 0-1795,-7 0 2789,-10-3 0,7 2 0,-6-2 0</inkml:trace>
  <inkml:trace contextRef="#ctx0" brushRef="#br0" timeOffset="71656">19913 7034 6829,'28'4'702,"-2"-3"1,5-2 0,-3 0-576,-6-1 1,2 0-784,5 0 1,7 0-1,3-1 1,0 1 0,-2 0 102,-1 0 1,-1 1-1,0-1 1,1 1 535,-2-1 1,1 1 0,0-1 0,0 1 0,-1 0-58,0 0 0,0 0 0,-1 0 0,-1 1-33,0-1 0,0 1 0,-1 0 0,-2 0-37,1 0 0,-1 0 1,0 0-27,6 0 0,1 1 0,-1 0 170,-2 0 0,-1 2 0,-4-1 0,-7-1 0,-2 1 0,9 0 0,0 1 0</inkml:trace>
  <inkml:trace contextRef="#ctx0" brushRef="#br0" timeOffset="74425">29550 4939 7498,'4'3'3276,"-1"-1"-2005,-3-2-1271,47 0-49,-19 0 0,2 0 44,9 0 1,0 0-1264,-1 0 0,-3 0 1244,-11 0 0,0 0-149,8 0 1,5 0-1,1 0-114,-6-1 1,1 0 0,1 0 0,0 0-332,-2 0 1,0 0 0,1 1 0,2-1 617,0 0 0,3-1 0,1 1 0,-4-1 0,-6 1 0,-3 0 0,-3 0 0,17 0 0,0 0 0</inkml:trace>
  <inkml:trace contextRef="#ctx0" brushRef="#br0" timeOffset="78457">29961 5279 3920,'-14'30'214,"1"1"0,0-1 0,-1 5 0,0 0 0,2-3 959,3-6 1,2-1-1256,1 2 1,-1 1 0,1-2 446,-1-4 0,1-2-1783,1 10 0,3-3 1285,3-4 1,1-3 0,6-15 0</inkml:trace>
  <inkml:trace contextRef="#ctx0" brushRef="#br0" timeOffset="78641">29989 5237 9917,'-24'4'710,"-6"5"0,-2 1 462,9-1 0,-1 1-1301,-3 0 0,-4 2 0,-1 1 0,5-2-1510,-2 4 1,1-1 1039,2-2 1,-2 0 0,8-1-2625,8 3-54,-1-4 3050,4-3 1,5-3 0,3-3 0</inkml:trace>
  <inkml:trace contextRef="#ctx0" brushRef="#br0" timeOffset="78807">29862 5251 10830,'4'2'819,"14"6"0,13 7 0,2 1 0,-5-3-394,-6-3 1,0 0-1246,7 4 1,6 3 0,0-1 0,-8-3-2458,10 2 897,-4-2 2110,0-2 1,-16-5 0,-2-2 0</inkml:trace>
  <inkml:trace contextRef="#ctx0" brushRef="#br0" timeOffset="80495">25984 7048 11874,'31'-4'356,"0"0"1,0 0 0,-1 0-1,1 0 1,-1 0-73,3 1 0,5 0-694,-9 1 0,7 1 1,5 0-1,3 0 1,0 0-1,0 0 0,-3 0 1,-4 1 248,0-1 1,-4 0-1,-1 0 1,2 1-1,4-1 44,-3 1 0,4 0 0,3-1 1,1 1-1,1 0 0,-1 0 1,-2 0-1,-3 0 0,-4 0-63,8 1 0,-5 0 0,-2 0 1,1 0-191,0 1 1,0 0 0,0 0 0,-1 0-76,-1 0 0,-1 0 1,0 0-1,1 0-375,3 1 1,2 0 0,-2 1 0,-1-1 588,0 0 1,-3 1 0,0-1 0,-3 0-1,-2 0 1,-3-1 0,4 2 0</inkml:trace>
  <inkml:trace contextRef="#ctx0" brushRef="#br0" timeOffset="86978">24088 8294 7878,'37'0'323,"0"1"0,-2 0 0,3-1-175,-4-2 1,5 0 0,1-1-1,-2 1-624,-2 0 1,-2 1 0,1-1-1,1 1 523,2-1 0,2 1 0,-1-1 0,1 1-138,-6 0 1,-1 0 0,1 0 0,0 0 0,-1 0 90,2 1 0,0-1 0,0 0 0,0 0 0,0 0 35,0 1 1,0-1-1,0 0 1,1 0 0,2 1-80,-2-1 0,1 0 1,1 0-1,1 0 1,0 1-1,-1-1 1,-2 0-161,-1 0 1,-1 1 0,-2-1 0,1 0 0,1 0 0,0 1 94,2-1 1,1 0 0,1 1 0,0-1 0,0 0 0,0 1 0,-1-1-361,0 1 1,0-1 0,-1 1 0,1 0 0,-1-1 0,-2 1 0,0 0 88,1 0 1,-1-1 0,-1 1 0,0 0 0,2 0 379,4 0 0,4 0 0,0 0 0,-1 0 0,-3-1 0,-7 1 0,7 0 0,-5 0 0,2 0 0,1 0 0</inkml:trace>
  <inkml:trace contextRef="#ctx0" brushRef="#br0" timeOffset="87910">27583 8025 8409,'0'5'2187,"0"-1"818,0-4-3305,-14 64 295,10-36 300,-1 0 1,-1 5 0,2-6-298,3 0-38,1-3 1,0-1 109,1-7 528,-1 8-500,0-23 2523,0-1-2479,-11 2-142,0-1 1,-7 0 1,-6 1-368,-12 0 0,-7 0 1,3 0-603,10-1 1,2 0-1,-3 0 312,-2 0 1,-3 0-1,-3 1 1,1-2 0,1 1 621,-3-2 0,1 0 0,1 0 1,2 0-1,3 1 0,1 0 0,0-1 1,-1 0-1,-1-1 0,1 1 0</inkml:trace>
  <inkml:trace contextRef="#ctx0" brushRef="#br0" timeOffset="90378">29564 6680 7895,'11'5'3276,"-3"-2"-548,-8-3-1286,0 0-1274,-22 52-168,9-25-582,1-2 1,-3 5 0,2-5 653,-6 7-33,6-12 1,-1 0 265,-1-2 1,-2-1-427,-12 5 1,-1-1-183,5-3 1,-1-2-609,-8 3 1,1-3 401,12-8 1,2-2-153,-1 0 1,1 0-1606,-17 4 340,5-3 1926,3-4 0,15 0 0,2-3 0</inkml:trace>
  <inkml:trace contextRef="#ctx0" brushRef="#br0" timeOffset="90629">29182 6850 13296,'2'5'798,"-15"11"1,-8 4-228,-3 7-1405,1-5 0,1 1 789,2 6 42,11-11 3,-3 0 143,12 4-143,-6-7 442,14 3-626,3-5-21,2-4 116,9 1-29,1-5-151,4-3-270,6-3 0,2-2 24,-13 2 0,1-1-384,7-2 0,2 0 1,-2 1-262,-8-1 0,-1 0 429,5 0 1,-1-1 640,9-2 0,-19 4 0,-1 0 0</inkml:trace>
  <inkml:trace contextRef="#ctx0" brushRef="#br0" timeOffset="96696">18639 9086 10827,'22'-2'-237,"0"0"1,10 1 262,3-5 1,3-1-1666,1 2 1,-1 2-1,-7 1 1,0-1 889,8 1 0,1 0 533,-5 3 1,-4 1 0,1-1-1,4 2 1</inkml:trace>
  <inkml:trace contextRef="#ctx0" brushRef="#br0" timeOffset="96930">18978 9044 12249,'3'4'308,"-1"-1"-3585,-2-3 958,41 1 2236,-21 3 1,2 0-279,10-1 0,0 2 355,-7 2 1,-2 1 996,7 5-997,-1 12-126,-19-6 1,-3 2-113,1 12-373,-9-12 1,-4-1 45,-9 0 789,-3-1-1568,-1 0 1350,-7 6 0,13-13 0,-3 1 0</inkml:trace>
  <inkml:trace contextRef="#ctx0" brushRef="#br0" timeOffset="110451">20238 11039 10068,'9'1'1253,"14"2"0,4 0-710,0 0-1427,6 1 1,2 0 1037,-12-1 0,0-1-38,3 0 1,2 0-590,2 0 1,1 0 535,1 0 0,4-1-17,-2 0 1,5 0 0,2 0 0,-2 0-518,-2-1 1,0 1 0,-1-1-1,2 0 460,-3 1 1,1-1-1,1 0 1,0 1-1,-1-1 1,2 0 1,1 0-1,-1 0 1,-1 0 0,-2 0-494,3 0 1,-2 0-1,1 0 485,-2 0 1,3 0-1,-1 0 1,-3 0-5,0 0 1,-3 0 0,2 1 5,0-1 1,1 2-1,1-1 1,-1 0-235,1 1 1,-1 0 0,1 0 0,-1 0 249,0 0 0,-1 0 0,1 0 0,0 0 9,3 1 0,2 0 0,-2-1 0,-3 1-185,-6-1 0,-3 0 0,2 0 188,5 0 0,1 0 1,2 0 4,-6-1 1,2 0-1,0-1 1,-1 1 1,4-1 1,-1 1-1,1-1 53,-4 0 1,1 0 0,0 1 0,-2-1-72,13 0 1,-4 0-2,-16 0 0,-1 0 0,4 0 0,0 0 0,12 0-16,-15 0 1,1 2 17,10 0 1,0 2 393,-12-2 1,-1 1-353,9 1 1,0 1 517,0-2 0,-2 1-453,3 1-42,2-2 1,2 0 2,3 0-52,-4 0 0,2-1-18,-11-1 0,0 1-37,8 0 1,-1 0 32,-10-1 0,-1 0-49,19 3 50,-14-2 0,0 0-5,11 1 83,-4 0 0,-1 0-165,7 0 513,-15-1 0,-1 0-384,14-1-39,-16-1 45,5 0-45,-10 0 510,10-1-507,-11 0 5,5-1 2799,-14 1-2762,-2 1 1627,-1 0-2593,-1 0 886,0 0 35,1 0 118,1-1-396,7-3 270,-3 1-96,5-2 104,-4 1 0,-1 0-44,1-1-92,0-1 83,2-1-190,12-9 178,-6 5-537,9-7 412,-9 8-45,7-5 109,-5 4 53,6-3-3204,10-1 3253,-13 6 27,12-4-297,-17 7 297,-2 1 324,-2 0-321,-1 0 33,-1 1-3,6-4 43,-2 1 3197,3-1-3228,-3 3 475,-7 2-434,0 1 589,-5 0 25,-1 1-568,0-1-18,-1-1 34,-1 0-139,-4-7-12,0 2-513,-12-18 469,7 8 44,-9-11-410,7 6 463,-7-2-106,11-2 128,-5 7 1,-2-2-188,1-9 0,-2-1 116,-5-1 1,-1 0-444,1 1 0,-1 0 461,0 3 1,1 3 30,-4-3-53,10 12 0,0-1-143,-8-8-11,0 2 55,2 2 63,4 6-98,6 8-4,0 1 66,0 1 191,-2 1-335,-20 0 146,-4 2-305,14 1 1,0 1 420,0 1 1,2 1 107,-16 1-136,17 0 0,0 0-24,-1 1 1,-1 0 5,-2 1 0,-1-1-2,0 0 0,-3 1 0,-1 0-8,-5 1 1,-1 0 0,-1-1-627,1 1 0,-1 0 1,-2-1 636,-1 1 0,-2 0 1,1 0-1,2-1-735,3 0 1,3-1 0,-2 1 744,2-1 0,-1 0 1,-2 1-1,0-1 21,0 0 1,-2 1-1,0-1 1,0 0-1,1-1-382,-5 1 1,2 0 0,0-1 0,-2 0 349,6 1 1,-2 0-1,0-1 1,2 0-1,1 0 9,0 0 0,2-1 1,1 0-1,3 0 15,-8 0 1,3-1-25,-2 1 0,0-1 0,2 0 0,1 0-21,2 0 0,-1 0 4,-9 0 0,0 0 14,2 0 1,0 0-181,2 0 0,1 0 183,5 0 0,3 0 2,-2 1 962,5 0-882,6 0 1696,6 1-2150,5-1 201,5 4 305,0 0 962,4 5-970,1 2 2872,2 3-2908,-1 3 77,-2 4 0,-1 2-108,-3-3 0,-2 1 151,2 5 1,-1-1-165,-3-5 0,0-2 16,-4 6-34,1-3-28,1-3-82,1-4 1,2-2-704,1 2 295,2-6-162,1 1-320,1-6-439,2 0 972,0-1-348,2 1-33,3-2 1,-4-1 0,2 0 0</inkml:trace>
  <inkml:trace contextRef="#ctx0" brushRef="#br0" timeOffset="111421">24795 11124 8606,'1'6'756,"0"-2"-391,22-8 1,9-5-2005,-12 5 1,0 0 1772,9-2 0,4-1 1,-2 1 55,3 1 1,2 0-541,-7 1 0,2 0 0,2 0 1,0 1 383,6-1 0,1 0 0,0 0 1,1 0-167,-8 1 0,0-1 1,0 1-1,1 0 1,0 0 121,1 0 0,1 0 0,-1 0 0,0 0 0,-1 0-248,1 0 0,-2 1 1,-1-1-1,1 1 237,2-1 1,0 1 0,1-1 0,-1 1-93,2-1 1,-1 0-1,1 0 1,0 1 35,0-1 0,0 0 0,1 0 0,4 0-18,-8 0 1,3 0-1,2 0 1,2-1-1,-1 1 1,1-1-1,-3 1 1,-2 0-12,6-1 1,-3 1 0,-1 0-1,1 0 1,3-1 10,-6 1 1,3 0-1,2-1 1,0 1-1,0-1 1,-1 1 0,-2 0-1,-4 0-144,2 0 0,-3 0 0,-2 1 0,-1 0 0,2-1 107,6 0 1,0 0-1,0 0 1,2 0 131,-2 0 0,2-1 0,0 1 0,-2 0 0,-4 0 0,-1 1 0,-4-1 0,0 1 0,7-1 0,-1 0 0,0 0 0</inkml:trace>
  <inkml:trace contextRef="#ctx0" brushRef="#br0" timeOffset="112118">20903 11775 8354,'6'1'1932,"-1"0"-1402,-5-1-96,56-8-80,-22 4 1,3-1 0,1 0-1164,-9 1 0,1 0 0,0 0 0,4 0 878,-2 0 1,3 0-1,2 0 1,0 0 0,-2 0-1,-2 0-492,1 1 1,-3-1 0,0 1 0,2 0 418,2 0 0,3-1 0,0 0 0,0 1 0,-2-1-290,1 0 1,-1 1 0,0-1-1,3 0 232,-3 0 1,2 0-1,2 0 1,0-1-1,1 1 1,-1-1-338,-3 2 0,-1-1 1,2 0-1,-1 0 0,0 0 1,1 0-1,-1 1 202,0-1 1,0 0-1,0 0 1,1 0 0,-1 0-1,-1 1 1,1-1-90,3 0 0,-1 1 1,1-1-1,-1 1 1,-1 0-1,-1 0 286,4 1 0,0 1 0,-2-1 0,-2 1 0,-4 0 0,0 0 0,-4-1 0,1 2 0,5-1 0,-1 1 0,1-1 0</inkml:trace>
  <inkml:trace contextRef="#ctx0" brushRef="#br0" timeOffset="120191">20677 12228 16346,'14'1'20,"13"2"-90,-5-1-41,13 1 1,5-1 111,-2-1 0,1 0-1094,-7 0 1,1-1 0,-1 1 753,-2-1 0,-1 0 1,1 0 237,6 0 0,0 0 1,0 0-437,-7 0 0,-1 0 0,1 0 480,9 0 0,2 0 0,0 0-436,-10 1 1,0 0-1,1-1 1,-1 1 223,1 1 0,0-1 0,-1 1 1,1-1-246,0 1 1,-1 0-1,1-1 1,-2 1 53,7 1 1,-1-1 0,-3 1 63,1 0 1,-2 0-288,-1 0 0,0-1 982,8 2 1,-4-1-1,1 0 1,5 1 0</inkml:trace>
  <inkml:trace contextRef="#ctx0" brushRef="#br0" timeOffset="121154">23988 12441 6061,'9'7'3105,"-2"-1"-3068,-7-6-48,0 0-29,112-6-1553,-84 4 0,2 1 1529,2-1 0,8 0 0,2 1 0,-1-1 0,-6 1-792,-4 0 1,-3 0-1,1 0 657,0 1 0,1-1 1,1 0-1,0 1 199,2-1 0,0 1 0,-1-1 0,-4 1 0,3-1 0,-2 1 0,9-1 0,0 1 0</inkml:trace>
  <inkml:trace contextRef="#ctx0" brushRef="#br0" timeOffset="126961">22149 13672 6291,'2'1'671,"22"-1"0,14-3 0,-3 0-673,-13 2 1,1 0-819,9 0 1,8-2 0,1 1 0,-7 1-336,-3 1 1,-1 2 1046,3-1 0,5 1 1,1 0-1,-1 0-226,1 0 0,-1 0 0,1 1 187,-4-1 1,2 1 0,-1-1 0,-2 0 29,1 1 1,-1-2 0,-5 1 0,10 0 0,-15-1 0</inkml:trace>
  <inkml:trace contextRef="#ctx0" brushRef="#br0" timeOffset="127677">26309 13644 6344,'38'-3'401,"0"1"1,-18 0-1,0 1-404,11-2 0,4 0 1,-4 0-519,-7 0 1,-2 0 492,2 0 0,0 0-49,0 0 0,1 0-115,10-2 0,4 1 98,-5 1 1,2 0 0,-2 1-1000,-5-1 1,0 1 0,-1 0 967,5 0 1,1 0-1,-3 0-176,3 2 0,-4-1 94,-2 0 0,-3 1 0,-3-1 1,-3 1-1,3 0 0</inkml:trace>
  <inkml:trace contextRef="#ctx0" brushRef="#br0" timeOffset="128256">26606 13643 6073,'-25'-10'565,"1"0"1,-1-1-1,-7-8-1517,5 5 1,-4-1-1,6-1 541,6-11 245,4-4 94,7-2-97,7 1 1,5-3 298,5 10 1,4 0 0,0 0-104,-2 0 0,-1-1 1,4 2-381,5 2 1,4 0 0,2 2 0,-2 3 275,8-4 0,1 4 10,-3 1 0,2 0 0,3 1 64,-6 4 1,1 2 0,2 0 0,1 1-346,3 2 0,2 1 1,1 0-1,1 1 1,-3 0 359,4-1 0,-3 0 0,1 1 0,1 1-191,-3 1 0,2 2 1,0 0-1,-2 1 0,-4 1 218,0 1 1,-4 2-1,0 1 19,0 0 0,-2 1 0,1 1 165,9 4 1,-1 3 46,-8-1 1,-1 4 0,-5 3 394,-5 10 1,-5 5-1,-3-1-391,-1-6 0,-2-1 1,-4 1-169,-4 10 0,-3 1 1,-7-4 59,-5-12 0,-3-3 0,0 0-64,5 0 1,1 0 0,-5 1 260,-5-2 1,-4 0 0,-4-1-1,-1 0 1,0-1-117,-1-3 0,-1-1 0,-1-1 0,0 0 0,-1 0-148,7-1 0,-1 1 1,0-1-1,0 0 1,0-1-1,-1-2-46,-5 0 0,-1-3 0,0 0 1,2-2-1,3-2-53,-4-1 0,3-1 0,0-2-218,-1-1 0,0-1 1,0 0-99,0-2 1,1 0 0,-3-4-232,9 0 1,-2-3 0,-2-2 0,1 0 0,0-1 0,2 0 293,1-1 1,2 0 0,0-1 0,1 1 0,-1 0 0,-2-1 0,-1 1 0,0 0 0,2 0 0,5 1 0,-6-11 0,0 0 0</inkml:trace>
  <inkml:trace contextRef="#ctx0" brushRef="#br0" timeOffset="129814">20691 12964 7970,'27'0'47,"1"-1"1,-1 0 0,1 1 0,0-1-1,0-1-134,8-1 1,1 0-982,-8 0 0,0 1 1,1-1 1091,3 1 0,-1-1 1,1 1 2,0 0 0,1 0 0,5-1-148,-6 2 1,5 0 0,3 0 0,3-1 0,0 1 0,0 0 0,-4 0 0,-3 0 120,-1-1 0,-4 1 0,-1 0 0,2 0 0,5-1-75,-4 1 1,3 0-1,4-1 1,2 1-1,0 0 1,1-1 0,-2 1-1,-2-1 1,-3 1-1,-5-1 61,10 0 1,-7 0 0,-1-1 0,3 1-190,-1-1 1,2 0 0,0 1-1,0-1 1,1 0 40,-5 0 1,1 0-1,0 0 1,-1 0 0,0 0-1,-2 1-77,6-2 0,-3 1 1,1 0-1,1 0 190,-4 0 1,1 0-1,1 0 1,-1 1-1,0-1 1,-3 1 48,3-1 0,-2 1 0,-1 0 0,-1 0 0,7-1 0,-1 1 0,0 0 0,4 0 0,-1 0 0,-4 0 0,-8 1 0,-2 0 0,0 0 0,1 0 0</inkml:trace>
  <inkml:trace contextRef="#ctx0" brushRef="#br0" timeOffset="130307">20960 13007 5728,'29'0'251,"1"1"0,-1 0 1,1 0-1,1 0 1,-1-1-239,-2 0 0,0 0 0,1 0-1106,4 0 1,1 0 0,1 0 877,3 0 0,0 0 0,1 0 233,-9 0 0,0 0 0,1 0 0,5 0-107,-6 1 0,5 0 0,2 0 0,2 1 0,1 0 0,0 0 0,-1-1 0,-3 1 1,-2-1 33,7 1 0,-4-1 0,-1 0 0,1 0 0,4 1-3,-6 0 1,2 0 0,2-1 0,1 2 0,1-1-1,-1 0 1,0 0 0,-3 0 0,-1 0 8,3 0 0,-1 0 0,-1 0 0,-1 0 0,-2 0 0,0 0-49,0 1 1,-1-1 0,-1 0 0,0 0-1,2 0 30,-1 0 1,1 0 0,0 1 0,2-1 0,0 1 0,1-1 67,1 1 0,4 0 0,1 0 0,0 1 0,-2-1 0,-2 0 0,-6-1 0,7 1 0,-6 0 0,3 0 0,-3-1 0,-1 1 0,1-1 0,-1 1 0,1-1 0,-1 1 0</inkml:trace>
  <inkml:trace contextRef="#ctx0" brushRef="#br0" timeOffset="132107">25050 12851 2275,'-8'-2'1042,"2"1"982,6 1-1052,0 0 531,57 1-1344,-31-1 1,1 0-978,1 0 0,2 1 0,0-1 818,4 0 0,-2 0-31,-7 0 0,2 0-58,6 0 0,7 0 1,2 0-1,-3 0-433,1 0 0,-1 0 1,1 0 320,-1 0 0,2 0 0,0 0 0,-5 0-323,-3 0 1,-3 1-1,-6 0 348,0 1 176,-5 3 0,-16-3 0,-5 1 0</inkml:trace>
  <inkml:trace contextRef="#ctx0" brushRef="#br0" timeOffset="132257">24880 12978 9063,'38'7'180,"1"0"1,-1 0 0,0 0 0,0-1 0,-2-2-193,-8-3 0,-2-1 0,4 0-644,4-1 1,6 1-1,2 0 1,0 0 0,-4-1-165,-4 1 1,-2 0 0,0-1 0,3 1 272,-3-1 1,2 1 0,1 0 0,0-1 0,-1 1 0,-3-1 534,3 1 1,-2-1 0,-3 1 0,-3 0 0,2-1 0,-2 1 0,3-1 0,0 1 0</inkml:trace>
  <inkml:trace contextRef="#ctx0" brushRef="#br0" timeOffset="139494">20266 12469 7778,'1'7'1934,"-1"-1"-1780,0-6 1294,0 0-1039,41 3-153,-3-1 0,3 0-1046,-4 0 1,1 0 789,0-1 0,2 1 0,-6-1-24,-10-1 1,-1 0-87,9 0 1,5 0 0,-1 0-937,-3 0 0,-1-1 0,1 1 997,0 0 1,0-1-1,-1 1 12,-1 0 1,1-1 0,-4 1-585,-3-1 0,-1 1 566,1 0 0,1 0-171,3 0 1,4 0 0,0 0 237,2 0 0,-1 0 0,1 0-12,-1 0 0,1 0 0,-1 0-354,-3 0 0,-1 0 1,-3 0 354,-4 0 1,-1 0 2,-1 0 0,1 0 725,15 0 1,3 0-657,-12 0 0,0 1 0,-1 0-41,11-1 0,1 1 62,-4 0 0,1 0 1,-2 0-80,2 0 1,2 0 35,-9 0 1,4-1 0,-1 1 0,-2-1 68,0 1 0,-3-1 0,1 0-117,2 0 0,0 0 0,-3 0 334,-5 0 0,0 0-333,4 0 1,4 1 0,0-1-2,6 1 0,1 1 0,-1-1-4,-3 0 0,-1 0 0,0 0-2,1 1 0,0 0 1,-5-1 2,9 0 292,0 0-320,-12 0 0,3-1 68,2 0 0,3 0 1,-2 1 3,3-1 0,0 0 41,-6 0 0,1 0 0,-1 0-49,3 0 1,0 1-298,3-1 0,2 0 232,-4 1 0,2-1 1,-2 0 28,7 0 0,-3 0-45,-2 0 0,-4 0-73,3 0 26,0 0 2802,-1-1-2705,-3 0 1,2-1-1,-4 1 1,0-1-953,9 0 0,1 0 956,-9 1 1,-1-1 465,-5 1 1,0 0-492,11 0 1,3 1 15,-1 0 0,0-1-139,0 1 0,-1 0 121,-2 0 0,-2 0 15,-6 0 0,-1 0-244,1 0 0,2 0 239,4 0 1,3 0 0,-3 0 7,-1 0 0,0 0 11,9 0 0,-1 0-8,-13 0 0,-1 0-3,13 0-3,-10 0 0,4-1 1,-2 1 2,4 0 0,0 0 36,7 0 1,0-1-37,-10 1 0,0-1-9,0 0 1,0 0-490,10-1 0,1 0 502,-8 1 0,2-1 0,-2 1-15,-4-1 1,-1 1 0,-1 0 8,10-1 1,-3-1-5,5 0-1363,0-2 1369,0 1-17,-1 0 0,4 0-154,-13 2 1,1 1-1,0-1 171,10-1 0,1 1 139,-7 1 1,1 0 0,-6 1-131,7-1 160,-2 1 1,2-2-34,-7 1 0,-1-1-132,-4 0 0,0 0 11,2 0 1,-2 0-16,3-1 1065,-1 0-1120,0-1 1,0 0 99,7-2-45,8-1 56,-26 4 1001,-12 2-441,-1 0 26,-1-1-647,0 1 3281,0-2-3298,0 2-230,-5-11 303,-1-4 94,-3-6-117,-1-1-19,2 4 27,0-4 45,0-1-103,2-1 0,1-3-1617,1-2 1,1-1 1440,-1 0 1,0 1 173,3 2 0,1 3-121,1 0 72,1 1-8,-1 4 0,0-3 8,7-1 0,1-1-14,-6 1 0,0-1 28,5 2 1,0 1-79,-4-1 75,-1 1 115,-2-9 202,-5 7-185,0-2-70,-6 12-3,2 6 3,-3 1-201,-18-5 181,7 5 0,0 1 62,0 0 0,-1 0 1596,-2 1 0,0 1-1388,4 2 1,-3 0-121,-5 2 1,-7-1 0,-1 1 0,4 0-795,5 0 1,2 0 0,-3 0 663,-6 0 0,-5 1 0,1-1 0,6 1-96,0-1 1,4 1 4,-4-1 0,-3 0 51,8 0 1,-4 0 0,-2-1 0,-1 0 0,-1 0-46,1-1 1,-1 0-1,-2 0 1,1-1 0,-1 1-1,0-1-379,1 1 1,0 0-1,0 0 1,1 0-1,-2 0 1,1 0 450,-2-1 1,-1-1 0,0 1 0,0-1 0,3 1 0,2 0-426,-2-1 0,4 0 0,0 1 0,-1-1 414,-1 1 1,-1-1 0,-1 1 0,-3-1-180,9 1 1,-2-1 0,-2 1 0,-1-1 0,-1 0-1,-1 1 1,0-1 0,1 1 215,1 0 0,-1 0 0,0 0 0,0 0 0,-1 1 0,0-1 0,0 0 0,1 0 1,-1 0-56,2 1 1,0-1-1,-1-1 1,1 1 0,-1 0-1,1 0 1,0 0-1,1 1 1,-1-1 61,-2 1 1,0-1 0,0 1-1,0 0 1,1-1 0,0 1 0,1 1-1,2-1 153,-4 0 1,3 1 0,1 0 0,0 0 0,-1 0 0,-1 0-114,1 0 0,-1 0 0,0 1 0,0-1 0,-1 1 0,0-1 0,-1 0-129,3 1 0,-1-1 0,0 1 1,-1-1-1,1 1 0,0 0 0,1-1 1,0 1 19,-4 0 1,1-1-1,1 1 1,0 0-1,1 0 1,2 0 79,-2 0 0,1 0 0,2 0 0,2 0 0,3 0-153,-12 0 1,5 1 585,1-1 1,-3 1-552,6 1 1,-3 0 0,-1 1 0,3-1 43,4 0 0,3 1 1,-3-1-45,-9 1 1,-2 1-1,6-1-50,-4 1 1677,16-3-2472,0 0 1781,-8-1-1022,6 0 38,-3 0 579,0 2-357,-4 2 173,3 0 1,0 1 89,-8 1-277,13-3 0,0 0 181,-9 1-170,-1 1 1,-3 1 33,8-2 1,0 1-1,-1 0-75,1 0 0,0 0 0,0 0 24,-1 0 0,-1 1 1,1-1 114,-8 1 0,0-1 12,7-2 0,0 1 0,0-1-1442,-8 1 1,2 0 1334,3-2 0,4 0-42,-2 0 567,-4 0 0,0 2-184,-3 0-428,8-1 0,3 0 43,14-1-4,11-1 50,0-1-5,-1 3-84,0 0 3276,-3 4-3181,0 4 120,-1 6-36,1 12-69,2-3-21,3 5-440,0-6 424,0 6-60,0-5 0,0 5 0,0-2-45,0 0 0,0 1-788,0 0 1,-1 3 0,1 1 0,-1-5 742,1 4 0,0-2-253,-1-3 0,1 0 0,-1-2 308,1 1 0,-1-1-954,1-3 0,0 2 939,0 12 1,0 0 144,0-15 0,0-1-131,0 14 1,0-3 1971,0-11-1997,0 1 806,0-12-2222,0-4 4301,0-2-3705,1-3 585,2-1-190,1 0-249,1-2-255,0 0 977,1-5 0,-3 4 0,0-2 0</inkml:trace>
  <inkml:trace contextRef="#ctx0" brushRef="#br0" timeOffset="146549">18964 13106 9169,'5'0'1504,"-2"1"-1277,-3-1-227,-1-9-45,1 5 129,2-8-84,1 10 53,2-1 149,-6 2-20,11 0 397,-4 0 208,13 1 1,4 0-626,12 0-854,-5 0 1,2 0 692,-4 1 1,-1-1-4,5 0 1,1 0-876,3 0 0,2 0 872,1 0 1,1 0-14,-13 0 1,0 0-1,4 0-593,6 0 1,5 0-1,0 0 1,-3 0 574,-5 0 1,-2 0-1,2 0-223,3 0 1,3 0-1,-1 0 1,-3 0-44,-2 1 1,-4-1 0,-1 0-21,4 1 0,-1-1-169,-3 1 0,2-1 0,-4 1-1148,-3 0 1,-3 1 1026,13-1 612,-17 1 0,-17-2 0,0 0 0</inkml:trace>
  <inkml:trace contextRef="#ctx0" brushRef="#br0" timeOffset="146845">19856 13106 0,'-8'-8'126,"2"2"2330,6 6-616,0 0-1476,6-5-54,9 3 144,11-6-308,1 5 8,1 1-26,-7 1-1037,17 0 973,-16 3-422,3 0 476,-10 2 1499,-12 1-1426,9 2 72,-9 1 207,-2 3-10,-5 10-370,-4-3-37,-7 10 2160,-6-6-2331,-5 2-713,10-12 1,-1 0 622,-1 0 1,0 0-142,-3 0 1,0-1-171,0 0 1,-2 0 518,-5 1 0,-4 1 0,4-2 0,-9 5 0,6-4 0,-1-1 0</inkml:trace>
  <inkml:trace contextRef="#ctx0" brushRef="#br0" timeOffset="147762">19969 12936 5970,'-3'-5'1283,"1"2"1013,2 3-1282,34 9-838,-11-4-144,3 2 1,2-1-32,-3 0 1,0-1-75,14 3-337,-14-2 0,-1-1 365,6 2-108,6 6 153,-18-4 62,1 5 47,-17-7-64,-7 1 0,-4 1-45,-8 2-34,-12 2-350,4-1 1,-4 3 0,1-1-85,1-2 0,-2 0 332,-2 1 1,-4 3-1,0 0 1,7-5-1,-7 3 1,7-4-1,0 0 1</inkml:trace>
  <inkml:trace contextRef="#ctx0" brushRef="#br0" timeOffset="149841">19290 12441 8382,'0'6'686,"1"-2"126,-1-4 180,48-12-2121,-25 9 1,0 1 1128,14-6 0,3 1-34,-13 4 1,0 1-1,2 0-73,4-1 1,2 1 0,-1-1 0,-5 1 1,-2-1 0,1 1-11,6 0 0,0 0 1,-4 0-144,-6 1 0,-2 1-1380,0-1 1,-1 1 678,15 0 67,-4 1 1142,-1 2 1,-16-1 0,-2 1-1</inkml:trace>
  <inkml:trace contextRef="#ctx0" brushRef="#br0" timeOffset="150117">19912 12370 7458,'7'5'1087,"-2"0"-723,-5-5 913,0 0-1149,34-9-119,-19 7 14,9-3 1,1 2 623,-5 12-64,-4-3-203,-6 7-153,-9-5-118,-2 0 1,-2 1-40,-4 1-23,-4 1-47,-4 1-1093,-8 0 1,-7 2 0,3-2-2185,-8 5 2730,6-4 1,-4 1 0,8-4 0,12-5 0,0 0 0</inkml:trace>
  <inkml:trace contextRef="#ctx0" brushRef="#br0" timeOffset="164117">20238 12667 1949,'-8'-6'1115,"0"21"1,1 9-588,0 2 1,0 3-463,2-3 0,-1 1 1,1 0 64,-5 10 1,2 1-11,2-6 0,1 1 1,1-2-122,0-1 0,0-1-13,1 0 1,0 1 0,0-3 7,1 8-116,1-7 1104,1-7-1526,0-7 693,0-7-1480,4-16 1237,-2-4 40,3-14-3,-2-1 147,-2-6-228,1-6 46,-1 18 0,0-1 703,-1 1 1,2-3-522,1-9 0,0-2 23,-2 0 0,1 2 72,5 0 1,0 2-18,-5 6 0,2 4 195,8 3 1017,-7 8-474,-2 11-283,-1 9-260,-1 26 1,-2 7 111,1-18 0,0 1-452,-1 7 1,1 3-1,-1-3 65,1-5 1,-1-3 34,1 0 1,-1 0-62,0-2 0,1 0 105,-1 17-158,-1-15 1,1-2-243,-1 2-171,0 3 97,2-26-210,0-6 245,0-7-1368,3-15 1,0-5 1390,0 9 0,0-1 190,0-3 0,1-3 0,1 1 104,0-2 0,1 2-46,1-3 0,0 1 121,0 1 1,1 1 50,-1 3 1,1 0-5,-1 5 0,-1 2 417,5-8 2008,-3 29-2262,-6 16-329,-3 5 1,-1 3-259,-1 3 0,0 2 233,-2 4 1,1 2 22,0-11 0,1 2 0,0-1 72,0 0 0,1 1 0,-1-1-72,0 13 0,-1-1-471,1-7 0,0 1 0,1-3 219,-1 1 0,0 0-1036,0 8 1,-1-3-1698,2-10 3066,0-3 1,2-18 0,0-4 0</inkml:trace>
  <inkml:trace contextRef="#ctx0" brushRef="#br0" timeOffset="170369">20153 13459 5296,'-8'-2'2119,"2"-1"566,6 3-2324,0 0 17,-5-37 51,2 20-264,-1-6 0,0-1 334,-2-7-499,3 2-20,0-4-131,6 6 72,1 7-153,4 0 1194,1 1-1035,9-7 11,-6 10-11,3-1 586,-10 12-664,-4 4 1781,-1 1-1591,0 21-184,-5 8-1193,0 10 1302,-4-1-73,1-12 28,1-4 11,1-4 25,2-6 238,2-2-95,1-5-258,0-2-120,1-14-53,8-25 261,-2 12 1,0-2-11,2-3 0,0 0 100,1 1 0,-1 3 10,5-13-28,0 2 0,-1 3 9,-2 6-216,0 4 8,-5 12 199,0 3 64,-4 12 216,0 3-64,1 7-210,0 6 26,0 7 0,-2 3-82,-4-5 0,1 0 318,6 6 1,-2-1-303,-7 6-267,11-20 416,-5-7 31,-1-4-267,1-8-140,1-4 144,2-6-144,1-4 1047,3-5-786,2-3 244,2-1-425,1 2 1,0 1 51,-1 0 129,8-9 526,-17 36-209,-3 6-224,-3 11 1,0 4-143,-1-4 0,0 0-1590,0 6 1,-1 0 1470,-2 8 50,4-18-1297,2-4 1054,2-4-92,-1-3-2588,2 1 1171,1-4 1094,0 1 1485,1-4 1,-2 0 0,0 0 0</inkml:trace>
  <inkml:trace contextRef="#ctx0" brushRef="#br0" timeOffset="170852">20323 13290 6173,'2'4'2016,"0"0"-1814,-21 29-3461,10-17 3336,-3 5 0,1 1 32,3-3 915,1 0-956,-5 14-158,3-9 607,-1 3-523,6-14 166,3-9 39,1-1 1899,1-3-2361,1 0 89,1 0-52,-1-2 214,2-1 12,0-2 6,2 0 64,2-2 213,-1 2-272,-2 1 417,-3 5-10,-2 5-26,-3 5-227,-2 4-123,-11 22-205,4-9-121,0-9 1,2-2-118,8 0-394,-5-10-70,12-2-48,-6-2 913,1-2 0,0 0 0</inkml:trace>
  <inkml:trace contextRef="#ctx0" brushRef="#br0" timeOffset="175860">19007 13828 9891,'30'-11'5,"1"1"1,-9 3-1,1 0-90,7-5 0,3-1 1,-2 0-1555,-2 2 1,-1 1 846,-3 1 0,2-1 0,1-1 199,8-2 0,3 0 1,-1 0-41,-5 1 0,-1 1 0,1 0 525,5-2 0,0-1 1,-1 2 107,-9 2 0,0 0 0,-6 2 0,2 0 0,-2-1 0</inkml:trace>
  <inkml:trace contextRef="#ctx0" brushRef="#br0" timeOffset="176155">19573 13445 9435,'5'7'1638,"18"-8"0,6-4-2996,-4 2 1498,8-3 0,-1 0 31,-2 7-109,-1 3-90,-5 5 0,-1 3-98,1 15 12,-4-11 1,-2 1-31,-14 13-638,-12 5 255,-9-8 169,1-8 0,-3-1-1255,-10 3 0,-1-3 1217,8-4 0,0 0 1,-2 0-1,3-2 1,4-3-1</inkml:trace>
  <inkml:trace contextRef="#ctx0" brushRef="#br0" timeOffset="184306">26253 15002 6630,'6'6'2108,"-1"-2"-386,-5-4-1330,0 0 406,13 0-409,-6 0-44,11 0-63,-10 1 514,20 1-681,-10-1-6,18 2-1029,-12-1 929,4 0-7,3 0 1,5 0-6,-8-1 0,1 1 1,0-1-2,0 0 0,0 1 1,0-1-1003,1 0 0,-1 0 0,-2 0 1006,-3 0 0,-2-1-2,0 1 1,1 0-176,6-1 0,3 1 120,-4-1 0,1 1 0,-2-1 57,3 0 0,0 1-10,-2 0 1,2 0 0,-6-1-64,-2 1-152,13 1 80,-23-2 10,2 0-318,-7 0 803,-4 1-731,0-1 2934,-2 0-4401,-1-2 1993,-8-4 0,7 3 0,-7-2 0</inkml:trace>
  <inkml:trace contextRef="#ctx0" brushRef="#br0" timeOffset="189642">23578 15455 11118,'2'5'1397,"-1"-1"-784,-1-4-80,42-1 7,-17 0-318,1 1 0,8 0 0,2 0 0,-7 0-956,-3 0 0,-1 0 770,13 0 0,6 0 1,-8 1-37,-14-1 0,-2 1-48,7-1 1,3 1-1,-2 0 70,1 0 1,-1 0-19,6 0 0,-1 1-3,-10-2 1,-3 1-2,7 0 6,-7-1-6,9 1 552,6 0-443,-14-1 0,1 1-109,2-1 0,-1 1-4,-1-1 0,-1 1 264,10-1-259,-10 0 1,2 0-67,6 1 1,0-1-282,-8 0 1,0 0 318,6 0 1,-2 0-10,-6 0 794,-1 0-758,18 2 31,-15 1 0,1-1-292,0 0 1,-1 1 226,5 0 1,-2 1-12,0 0 37,6 1-145,-5-1 1,-1 0 9,-1 0 413,-1 0 1,-2-1-255,-15-3 301,-1 0-326,-4 0 552,0-2-607,0 1-169,0-3-142,-4 3 375,-1 0 0,-2 1-73,1 0-33,0 0 33,-8 0 40,-17 0 33,4 0 45,-12 0 36,1-1-4,10 1 0,-3-1-9,3 0 0,-1 0 0,0 0-784,-8-1 0,1 1 752,-3-1 1,4 0 2,13 1 0,1 0 6,-1-1 0,-1 1-9,2-1 1,-3 1 39,-3-1 1,-4 1-1,1 0-101,3 0 1,0 0 0,0 1 21,-5-2 1,-1 1-1,1 0 3,-4 1 0,1 0-2,-1-2 1,2 1 1,7 0 0,1 0 1,-3 0 0,-2 0 0,0-1 1,-1 1 1,-1 0 0,1-1-642,4 1 0,2 0 1,-1 0 670,-4 0 1,0 0 0,2 0 79,-3 0 0,0 1-56,-2 0 1,-1-1 10,-2 1 0,1 0-659,9 0 1,3 0 644,-7 0 896,23 0-944,3 0 1847,3 0-1970,0 0 307,5 2-340,1-1 1967,1 0-2129,1 0 313,-1-1 215,8 1 113,24 2-213,-5 0-188,-8-2 0,2 1 94,0 1 0,-1-1-21,-5 0 0,2 0-13,9 1 0,4 0 0,2 1-29,-1-1 1,1 1 0,-1-1-488,1 0 1,-1 0-1,1 1 509,-3-2 1,1 1-1,0 0 1,-5-1 19,3 0 0,0 1 1,1-1 0,4 1 0,0 0-1,-1 1 0,0 1 0,-1-1-866,-5-1 0,-1 0 0,0 1 866,3 0 0,0 0 0,-2 1-31,2-1 1,-3 1 28,-7-1 1,-1-1-2,5 2 0,-1-1-767,10 4 716,-13-3 49,1 0 942,-15-3-921,-3-1 2870,-1 0-2726,-3-1 1455,-1 0-1634,-9 2 1475,2-3-1512,-9 2-50,-10-4 135,-3 1 1,-6 0 33,1 1 1,-2-1-1,0 0-1156,3 0 1,1 1 0,-2 0 1100,-3-1 1,0 0-1,2 1-437,1-1 1,1 1 449,0 0 0,-4 0-176,5 0 1,-3-1 0,-2 1 0,-1 0 198,2 0 1,-1 0 0,-1 0 0,1 0 0,0 0-414,-3 0 1,-1 0 0,2 0 0,-1 0 376,-2 0 1,0 0-1,1 0 1,7 0-5,3 1 0,2-1 27,-1 1 1,-3 0 0,0 0 223,0 0 0,0 0 1,0 0-247,3 0 0,1 0 1,1 0 308,-12 0 0,9 1-376,15 1 168,4 3-196,10-3 1772,8 4-1863,-3-6 2346,7 2-1940,11 0-217,-1 0-12,-1-1 0,5 1-31,-1-1 0,4-1 0,0 1-19,6-1 1,1 0 0,1 1-364,-1-1 1,-1 0-1,2 1 340,-6-1 0,2 0 1,-1 0-1,-4 0-42,4 0 1,-1 0 4,4 0 1,3 0 0,-3 0-937,-3 0 0,-1 1 828,9-1 0,1 1-634,-3 0 1,-1-1 191,-9 1 1,0-1-434,0 0 1,3 0 0,-4 0 331,-4 0 0,0 0 761,9 0 0,-2 0 0,-9 0 0,2 0 0</inkml:trace>
  <inkml:trace contextRef="#ctx0" brushRef="#br0" timeOffset="195478">20097 16375 0,'18'-28'284,"1"1"1,-1-1-1,1 1 1,-1-1 0,4-4-1,1-1 1,-1 3 0,-1 6 686,5 2 1,4 5-489,-2 4 0,6 0 0,1 1 0,-1 1-350,-3 4 0,-1 1 1,1 2-1,1 0-13,3 1 1,3 1-1,0 1 1,0 2-1,-4 1 24,7 4 0,-3 1 1,-2 7-7,-6 3 1,0 5 0,-2 2-1,-4 0-103,-6-1 1,-2 1 0,-2 2-36,-1 0 0,0 2 0,-2 1 0,-2-1-150,-3 4 1,-2-1-1,-2 1 150,-1 0 0,-1 2 0,-3 1 80,-2 0 1,-2 2 0,-1 1-1,-1-3 6,-1 2 0,0-3 0,-2 2-32,0-4 0,-1 2 0,-1-1 0,-2-3 275,-7 4 1,-3-3-1,0-2-196,6-8 1,1-1 0,-4 0 27,-3 0 0,-3 0 0,-1-1 0,0-3-52,-4-2 0,0-3 0,-1-2-155,2-2 1,-2 0 0,0-1-1,1-2-93,-3-2 0,1-2 0,1-2 90,0-1 1,1-3 0,1-3-219,-2-7 0,0-3 0,3 0 101,5 3 1,3-1 0,-2-1 30,2-1 1,-1 0 0,1-2 0,2 0-73,2-1 1,1 0 0,2-4-115,3-4 1,1-6 0,0-1 0,2-1-1,1 4 262,1 3 1,1 3 0,1-1 0,2-5 73,1 2 1,1-4 0,0-3-1,2-1 1,0 1 0,2 3 0,1 3 69,2-3 0,2 5 1,2 0-1,0-2-24,1 0 0,1-2 0,0-1 0,2 2 0,0 3 19,1 2 1,2 2 0,0 2-1,0 0 33,6-8 0,1 2 0,3 0 7,1 4 1,2 0 0,3 2 0,0 1 35,2 4 1,1 2 0,2 2 0,-1 0-43,-1-1 0,1 1 0,0 2 0,2 4-125,-2 5 1,3 4-1,0 2 1,-1 2-1,-4 1-39,4 3 1,-4 3 0,2 5 3,-3 0 0,3 4 0,0 2 0,-1 2 0,-4 1-65,-5 0 1,-4 3 0,0 0 0,-2 1 0,1 0 90,0 0 0,1 0 1,-2 1-1,0-1 1,-3 2 118,2 7 0,-2 0 0,-3 1 0,-3 0 24,-4-1 1,-4 0 0,-2 0 0,-2-2 122,0 2 0,-3-3 0,-1 2-118,-1-4 0,-2 2 0,-1-1 0,-2-3 136,-4-3 0,-3-3 1,-1-1-53,-2 0 1,-2-2 0,-1-1-42,0-1 1,-1-1 0,-8-1 17,6-6 0,-7 0 0,-4 0 0,-2-1 0,0 0 0,0-1 0,2 0 0,5-1-242,-6 1 0,3-1 0,1-1 0,-5 1 21,6-2 0,-4 1 0,-2 0 0,-2 0 0,1 0 0,1-2 1,4-1-1,6-2-142,-9-3 1,6-4-1,0 0 28,0-1 1,0-1 0,-2-3-226,3-2 0,-3-3 0,1-2 0,1-2-156,8 1 1,0-2 0,1-1 0,0-1-1,1 0 47,-1 0 0,0 0 0,1-1 0,1-1 0,2-1-102,2-2 0,2-1 0,0-1 0,3 0 0,2 1-95,1-3 0,4 1 0,1-1 0,0 1 677,0-8 0,0-1 0,3-1 0,3 3 0,2-4 0,0 2 0,0 5 0,-2-1 0,2 3 0,3-8 0,1 1 0</inkml:trace>
  <inkml:trace contextRef="#ctx0" brushRef="#br0" timeOffset="201479">16120 14931 11670,'7'4'859,"-2"-1"-848,-5-3 757,0 0-998,5-1 180,-3 0 50,4 0 36,-3 1-3313,7 0 3081,-3-1 199,6 1 58,-5-1 1,4 1-62,-2-1-109,11 0 117,10-2-8,-6 1-6,0-3 3282,-5 3-3207,-11-1-159,11 0-128,-3 1-54,4-1 219,-5 1-3,2 0 11,-12 1-28,1-1 1,-5 1-1900,0 1 102,-7-1 941,-1 1 929,-15 0 0,13 0 0,-7 0 0</inkml:trace>
  <inkml:trace contextRef="#ctx0" brushRef="#br0" timeOffset="208297">11916 15653 6383,'7'2'2307,"-2"0"34,-5-2 935,0 0-86,5 0-1331,-3 0-1139,5 1-479,-6-1 64,-1 0-241,-6 0-246,13 0 53,-10 1-16,11-1-9,-6 1 112,3-1 42,4 0 59,5 0-58,8 0 0,3 1-65,8-1-188,-5 1 1,1-1 175,-5 0 1,-2 0-163,12 0 122,-13 0 0,1 0-374,16 0-2787,-2 2 2751,-2-1 370,-8 2-228,-13-2 275,-4 1 109,-4-1 148,-3 0 351,-1 0-127,-3 1-215,-10 0-227,-2 1-25,-12-1 2927,-3-1-2807,-4 1-229,-6 1 204,19-1 0,-1 0-1336,-18 2 0,0 1 1341,14-2 1,1 0 79,-14 1 1,3 1-133,2 0 181,4 0 31,5-2 271,3 0-290,3 0-70,7-2-37,2 0 393,7-1-1339,1 0-9,11-1 614,0 1-326,13-2 2769,1 2-3554,-2 0 1,2-1-227,4 1 1,-1 0-1,-1 0 1,1-1 982,1 2 1,-4-1-1,-8 0 1,0 0 0</inkml:trace>
  <inkml:trace contextRef="#ctx0" brushRef="#br0" timeOffset="209719">13544 12908 8584,'2'2'1310,"0"0"485,-2-2-834,6 35-928,-4-9-575,1 3 0,1 1 558,-4-8 1,0 0-20,1 11 1,-1 0 2,-1-9 0,0 0 1,-3 6 0,0-1 189,5-7 1,0-2-75,-9 16-116,12-9 448,-5-9-252,0-16 40,0 0 32,0-2 567,-8-4-1042,1-1-3070,-7-5 3098,2-1 179,1-1 8,-2 0-61,-8-2 53,-16 8 98,7 4-204,10 6 1,1 2 222,-2 11 31,8-3 1,0 2-87,-5 8-62,-2 7 0,12-2 2,4-13 54,4 6 14,6-15 3206,5-2-3146,3-2-130,3-2-9,3-3-715,6-7 0,3-4-472,0-3 1,0-2 376,-6 5 1,2-2 0,-1-1 30,2-3 0,1-2 0,-3 2 462,4-4 0,-2 2 0,-3 3 0,-3 1 0,6-4 0</inkml:trace>
  <inkml:trace contextRef="#ctx0" brushRef="#br0" timeOffset="209948">13997 12964 5086,'23'-13'3276,"-5"2"-957,-18 11 957,0 0-2248,-34-21-834,14 20 11,-3-7 1,-2 3 14,2 22 0,3 8-538,7-10 1,0 2 362,-7 12 0,2 1-41,8-10 0,2 2-4,-3 12 0,1 2-31,2-9 1,0 0-1,-2 9 0,2 1-89,2-7 1,2 0 0,0-1-554,0-2 0,1 1 551,0-2 1,1 3 0,0-4-235,1 9-56,1-4-316,-1-6-328,0-3-666,-2-6 1722,-7-3 0,6-6 0,-5-2 0</inkml:trace>
  <inkml:trace contextRef="#ctx0" brushRef="#br0" timeOffset="210115">13700 13304 13398,'3'4'1638,"17"-7"0,5-4-4789,2-2 3141,4-2 1,2 0-88,-12 4 1,-2 1-9,3-1 0,-1 0-133,-2 1 0,0-1-56,4 0 0,2 1-1345,8-1 1,0 0-1,-10 4 1,0-1 1637,10 0 0,-5 1 0,-16 3 0,0 0 0</inkml:trace>
  <inkml:trace contextRef="#ctx0" brushRef="#br0" timeOffset="210741">14648 13077 1252,'0'8'3276,"1"-3"0,-1-5-1072,0 0-1240,23 27-732,-17-8 182,7 2 0,-2 1-300,-14 7-52,-1-1-54,-3-2-8,1-4-5,0-4-82,1-1 202,3-9 763,0-1-995,2-6 2143,3-7-2166,2-2 42,13-21 4,-6 10 0,1 0-386,1-2 1,0 1 491,1-2 1,0 1-18,2 1 1,0 3-218,9-8 257,-10 11 0,-1 1 27,3 3 97,7 10-181,-11 7 156,5 10-78,-9 22-58,-5-7-3,-2-10 1,-1 2-77,-2 3 0,0-1-26,1 5 222,-1-9 0,0-2-677,0-6-719,0 0-724,1-7 2054,-1 0 0,0-5 0,0-2 0</inkml:trace>
  <inkml:trace contextRef="#ctx0" brushRef="#br0" timeOffset="210973">15171 13134 5912,'5'4'1100,"-2"0"2176,-3-4-3140,37-10-136,-16 5 599,4-2 1,2 1-1084,-2 1 0,-1 1-339,-3 1 1,0 0 352,4 0 0,0 0-1169,-2 1 1,-3 0-1639,1 1 3060,6-3 1,-19 2-1,-2 0 1</inkml:trace>
  <inkml:trace contextRef="#ctx0" brushRef="#br0" timeOffset="211198">15681 12879 5905,'8'5'1970,"-2"-1"1306,-6-4-1659,0 0-1477,-5 42 983,1-13-1126,0 3 0,-1 7 0,0-4-863,1-8 0,0-2 790,0 2 0,0 1 1,0-2-410,-2 11 699,0-3-1530,0-5-790,-1-3-1171,-2-4 2777,-8 1 1,9-12-1,-5-1 1</inkml:trace>
  <inkml:trace contextRef="#ctx0" brushRef="#br0" timeOffset="211515">13983 13431 16595,'5'3'538,"-2"-1"-345,-3-2-193,39-17-283,-15 9-330,1 0 0,6-2 0,-3 2-471,8 0-371,-8 3 1,-2 2-1699,-4 2 3222,-6 3 1,-8-1-1,-3 2 1</inkml:trace>
  <inkml:trace contextRef="#ctx0" brushRef="#br0" timeOffset="211666">14025 13615 15520,'-3'-2'916,"0"1"-457,3 1-397,39 0-1701,-13-3 1,1-2 347,10 2 0,2-2 521,-1-2 0,-1-1-762,-11 1 0,0-1 1532,1 1 0,3-1 0,-5 1 0,8-3 0,-8 3 0,1 0 0</inkml:trace>
  <inkml:trace contextRef="#ctx0" brushRef="#br0" timeOffset="212116">14619 12242 12176,'-3'-1'607,"-7"14"0,-2 8-266,-1 5-1231,-1 2 1,0 2 889,6-10 0,2 0-55,0-1 1,0 1 9,-2 19 566,1-4-764,3 5-1043,2-9 233,0-4-766,2-13 1819,3-11 0,-3-2 0,3-2 0</inkml:trace>
  <inkml:trace contextRef="#ctx0" brushRef="#br0" timeOffset="212399">14761 12271 11644,'13'3'2163,"-3"-1"-1472,-10-2-425,52 0-392,-29 4-1034,8-2 0,0 2 1042,-13 6 579,-4 2-461,-5 2 98,-4 3 65,-5 1 140,-11 3 1,-4 1 150,-5 5-751,1-4 0,-2-1 544,-3-1-18,3-1-103,-3-4 1395,16-3-1723,-1 1 261,19-7-56,2 2-3,7-9-205,6-1-290,5-4-873,4-4 484,3-2-755,-2-1 1,0 0 1091,-14 5 1,-1 0 0,8-2 0,-4 0 0,-12 6 0</inkml:trace>
  <inkml:trace contextRef="#ctx0" brushRef="#br0" timeOffset="213482">17181 12752 14859,'3'3'2355,"0"0"-2106,-9 14 1,-5 7-1889,-1 2 1,-1 3 1475,2-5 0,0 2 0,0 0 163,0 0 0,-1-1 0,2-1-40,-2 2 1,2 0-30,-4 8 1,2 0-120,3-10 1,0-1-191,-2 5 0,1-1 405,0 3-3304,-1 1 0,5-12 2971,1-3 0,4-12 0,1-4 0</inkml:trace>
  <inkml:trace contextRef="#ctx0" brushRef="#br0" timeOffset="213653">17521 12851 14876,'10'12'1274,"-8"12"0,-4 3-907,-6 12-2006,2-8 1,1 1 368,1-8 0,1 1 186,1 8 1,2 3 1083,-2 1 0,1 0 0,1-6 0,0-1 0,-1-7 0,0 0 0</inkml:trace>
  <inkml:trace contextRef="#ctx0" brushRef="#br0" timeOffset="213998">16784 13771 15466,'-26'-12'-25,"0"1"0,-1-1 1,-2 0-1,0 1 0,1-1 25,-4-2 0,-1-4-535,6-1 1,-6-4 0,0-2-1,2-1 1,4 2 534,4 0 0,4 1 0,-2-3-12,-2 1 0,-2-4 1,-1-1-1,4 1 0,7 1-541,8-12 0,9 0 510,1 11 0,2-1 0,2 0 91,1-2 1,2 0 0,5-4-145,0 9 0,5-3 0,2-1 0,2-1 0,1 0 0,-2 1 0,-1 3-157,1-1 0,-1 3 0,0 0 1,0 0-1,4-2 253,-4 3 0,3-2 0,1-1 0,1 0 0,0 0 0,0 1 0,-1 3 0,-1 2 5,3-1 0,-1 3 0,0 2 0,1 0 0,0 1 43,0 0 1,1 0 0,0 1 0,0 0 0,1 1 8,-1 1 1,1 1 0,0 0-1,0 0 1,1 2-21,6-2 0,1 1 0,-1 1 1,1 2-22,-2 0 0,0 2 0,1 1 1,1 2-44,0 3 1,2 1 0,1 1-1,0 3 1,-2 2 57,0 4 0,-1 2 1,-1 1-1,1 2 1,-1 0-3,0-1 1,0-1 0,-1 1 0,-1 3-1,-2 5 51,-5 1 1,0 5 0,-1 3 0,-2 0 0,-3 0 0,-4-1-4,-2 1 0,-5-1 0,-2 0 0,0 3-14,1 0 1,1 2 0,-1 1 0,-3-1 0,-4-1 83,-4-2 1,-3-2 0,-4 0 0,-4 2-81,-1-3 0,-5 1 1,-3 2-1,-1-1 1,-1 0-1,0-1 0,2-3-20,-2 1 1,0-2 0,0-2 0,-1 0 0,-3 2-19,3-4 1,-3 2 0,-1 1 0,0 0 0,-2-1-1,1 0 1,1-3 0,1-3-30,-5 1 0,0-2 0,2-3 0,-1-1 0,-1 1-26,0 0 1,-1 0 0,0 0 0,0-1 0,-1 0-51,1-1 1,-1 1 0,0-2 0,0 1 0,0-1-82,0 0 0,1-1 1,-1 0-1,0 0 0,0 0-208,2-1 1,0-1-1,0 1 1,-1-1-1,-4 0 365,5-2 0,-4 0 0,-1-1 0,-2 1 0,1-1 0,1 0 0,4 0 0,2-1 0,-1 2 0,4-1 0,0 0 0,-3 0 0,-7-1 0,0 0 0,0 0 0,-1 0 0,1 0 0</inkml:trace>
  <inkml:trace contextRef="#ctx0" brushRef="#br0" timeOffset="-210743.73">7119 9921 6210,'-4'-8'434,"1"2"616,3 6 1248,0 0-816,17 4-1135,-11-3-3,15 3 191,-10-4-336,-1 1 8,4-1 289,16 1-333,-8-1 24,17-2 40,-11 0-3,-2-1 0,0-1-1826,-4 1 0,0-1 1659,8 0 0,4-1 3,-1 1 0,4 0 0,-3 0-747,2 0 1,0 1 724,2-1 1,3 0-1,-4 1 21,-1 0 0,-3 2 6,3-1 1,1 1-939,0-1 1,1 1 895,0 0 1,2 1-24,-1-1 0,1 0-419,-14 1 0,1 0 1,2-1 395,0 1 0,4 0 0,1 0 0,-1 0 0,-2 0 2,5 0 1,-2 0 0,2 0 20,-5 0 0,2 0 0,2 0 0,-1 0 0,-1 0-52,2 0 0,0 0 0,-2 0 0,0 1 52,3-1 0,-2 0 0,3 1 35,-4-1 1,2 1 0,1 0 0,2-1 197,-6 1 1,2 0 0,1 0 0,0 0 0,-1 1-1,-3-1-212,4 0 0,-3 0 1,0 0-1,3 0-21,-2 0 0,3 0 0,1 0 0,0 0 0,-2 0 0,-3 0-15,10 1 0,-5-1 0,1 0 14,1 0 0,1 0 0,-1 0-17,1 0 1,0-1-1,0 1 16,-9 0 1,-1 0 0,1-1-1,-1 1 151,0-1 1,0 1 0,1-1 0,3 0-152,-3 1 0,3-1 0,2 1 0,1-1 0,0 1 0,0-1 0,-2 1-42,3-1 0,-1 1 0,0-1 0,0 0 0,0 1 0,2-1 46,-1 1 1,1-1-1,1 1 1,0-1-1,0 1 1,-2 0-1,-1-1-10,0 1 1,-2-1 0,0 0 0,-1 1 0,-1-1 0,-2 1 7,8-1 0,-3 1 0,0 0 0,0-1-1,1 1 1,1-1-1,-1 1 1,0-1-3,1 0 1,1 1 0,-1-1 0,0 0-135,0 1 1,-1-1-1,1 0 1,5 0 133,-9 1 1,3-1 0,3 0 0,1 0 0,0 1 0,0-1 0,-3 0 0,-1 1 1,-2-1 0,-1 0 0,-2 1 0,0-1 0,1 1 0,3-1-7,1 0 0,1 1 1,3-1-1,0 1 0,0-1 1,0 1-1,-1-1 1,-2 1 1,0-1 1,-1 1 0,-1-1 0,0 1 0,-2 0-1,1-1 1,-2 1 5,7 0 0,-3-1 0,0 1 0,1 0 0,1 0 44,-5 0 0,0-1 1,1 1-1,0 0 1,2 0-1,-1 0 1,2 0-50,0 0 1,1 1 0,1-1 0,1 1 0,0 0 0,0 0-1,-1 0 1,-1-1-1,1 1 0,0 0 0,-1 0 1,0 0-1,0 0 0,0 0 1,2 0 3,-5 0 1,0 0 0,1 0-1,1 0 1,-1 0 0,0 0-1,1-1 1,-1 1 0,-1 0-2,3 0 1,1 0 0,-1 1 0,1-1 0,-2 0 0,0 0 0,-3 0 0,-1-1-10,4 1 1,-3 0-1,-2-1 1,1 1-1,1 0-10,1-1 1,2 1-1,1 0 1,0-1-1,-2 1 1,-2-1-38,3 1 1,-2-1 0,0 0-1,4 1-70,-6-1 1,4 0-1,1 0 1,1 0-1,-1 0 1,-1 0-1,-3 0 92,0 0 0,-3-1 0,-1 1 1,1 0-1,2 0 1,-1-1 1,2 1 0,2 0-1,0 0 1,-1-1 0,-1 1-1,-2 0-72,2-1 0,-2 1 0,-1-1 0,-1 1 1,-1-1-23,10 1 0,-2-1 0,1 1-6,-5 0 1,2-1 0,0 1 0,0-1-558,0 1 1,1 0 0,-1 0 0,-3 0 69,-4-1 1,-3 1 0,1-1 309,11 1 0,2 0 0,-7-1 312,4 1 0,-19-1 0,-6 0 0</inkml:trace>
  <inkml:trace contextRef="#ctx0" brushRef="#br0" timeOffset="-209744.73">7487 9851 5924,'4'0'1618,"0"1"1658,-4-1-1817,14-26-854,-8 18 37,10-19-29,-12 24-131,-2 2 125,-1 1-570,0 2 105,-1 3-41,0 4-101,0 5-98,0 3-61,0 3-65,0 1-3053,2 16 4,-1-14 2453,1 8 1,-1-23 0,-1-2 0</inkml:trace>
  <inkml:trace contextRef="#ctx0" brushRef="#br0" timeOffset="-209376.73">7571 10318 11426,'-3'-2'1386,"1"0"-489,2 2-584,-22 47-313,15-26-1639,-4 8 1,0-1 714,11-9 1890,0-1-966,1-1-56,3-2 3,1-2-34,13 2-282,-5-8 271,8 2-37,-8-10-336,8-10 216,-5-1 255,4-10 339,-12 3 0,-2-1-14,2-5 118,-1-13-158,-7 22 2991,-3 3-2426,-3 3-565,-1 2-27,-3 2-401,-12 3-775,1 4-70,-4 1 988,1 5 0,16-4 0,-2 2 0</inkml:trace>
  <inkml:trace contextRef="#ctx0" brushRef="#br0" timeOffset="-208445.73">7529 9652 6076,'9'8'832,"-2"-2"-283,-7-6 711,0 0-1031,16 0 9,-7-3-180,12 1 70,-3-10-161,-4 1 44,4-3-11,-5 2 0,-7 3 0,0 1-5,-1-2-4,-1 1-161,4-12 114,-2 7 25,3-10 25,-2 9-125,6-10 122,-2 4-36,5-8 45,-4-4-28,0 14 0,0-1-422,-4 1 1,-1-1 470,5 1 0,0 0 18,-2-2 0,-2 0-3130,7-11 3089,-5 11 1,0-1-732,5-6 0,-1 0 733,-1-9-799,6 6 0,-1 1 807,-2-6 42,-2 17 1,0 1-455,-3-1 0,0 0 435,0 0 0,1 0 637,-1 0 0,0 0-668,9-15 0,0-1-28,-8 14 0,0-1 161,3-4 0,2-3 0,-3 4-179,-3 6 0,-1 2-13,4-6 0,0 1-123,7-7 2047,1 0-1912,2 2 1,1 1 1176,-9 9 1,0 0-1109,10-9 1,0-1-37,-5 7 0,-2 2-993,-5 4 1,1-1 964,3-2 0,0-1-131,6-4-424,-3 4 0,2 0 415,-2 1 0,0 1 126,4-3 0,1-1-21,2 1 0,-1 1 72,-9 6 1,-1 1-87,6-4 0,1 0-252,5-3 1,-2 2 0,-3 2 0,-5 3 0,-1 0 0</inkml:trace>
  <inkml:trace contextRef="#ctx0" brushRef="#br0" timeOffset="-205670.73">17931 12978 9237,'31'-5'-348,"-1"-1"0,0 0 0,12-2 0,-5 2-1365,-7 4 243,-5 0 1744,-3 2 0,-11-1 0,-3 1 1</inkml:trace>
  <inkml:trace contextRef="#ctx0" brushRef="#br0" timeOffset="-205345.73">18158 12865 12518,'12'-3'1073,"-1"0"-796,-11 3-277,0 0-16,38-5-24,-12 7 1,2 2 21,11 0 0,0 2-854,-10 2 0,-2 3 835,-3 0 1,-5 2 36,-10 6 4,5 2 169,-13 0 742,-11-1 1,-5 1-486,2-4 0,-1 0-272,-3 4 0,-1-2 69,-7 6-31,15-13-196,4-3-8,4-1 8,4-2 87,32 5-146,-4-5-1199,-1-2 1,2 0 1171,-7-3 1,0-1-108,4-2 0,-1 0-844,2-1 0,0 0 499,0-1 1,2-2 537,2-2 0,3 0 0,-5 0 0,-8 3 0,-2 0 0,12-4 0,0 0 0</inkml:trace>
  <inkml:trace contextRef="#ctx0" brushRef="#br0" timeOffset="-204293.73">10430 9836 8682,'5'6'2495,"-2"-1"-1633,-3-5 2414,0 0-1562,0-3-1711,0 11-11,0 6-87,0 10-696,0-3 0,1 0-758,2 9 893,1 2 1,0-2-1,0-9 1,3 12 0</inkml:trace>
  <inkml:trace contextRef="#ctx0" brushRef="#br0" timeOffset="-203739.73">10572 10516 6638,'4'-5'3276,"0"2"-109,-13-33-2671,3 23-338,0-8 1,-1 1 146,0 12 17,-2 1-9,0 2 242,-11 1-404,-3 4-45,-4 2-1370,2 5 1404,7 4-25,0 1-115,0 2-196,-4 15-25,5-5-340,2 5 438,17-11-101,4-8-143,9-2 64,-3-1-551,18-5 465,0-11 1234,7-1-843,-9-8 99,-10 4 79,-3 1 92,-3 2 826,-2 3-303,-5 4-697,-1 4 266,-4 7 571,0 6-476,0 10-179,0 11-174,-3-6 1,0 7-1,-1-1-1199,2-4 1,-1 1 0,0 0 1058,-1 7 1,-1 1-1,1-2 20,1-8 0,1-2 0,0-3-103,0 1 1,0-2-156,0 6 0,1 0-1367,0 1 1,0-2-1639,1 13 0,1-9 2874,0-35 0,0 2 0,-1-3 1</inkml:trace>
  <inkml:trace contextRef="#ctx0" brushRef="#br0" timeOffset="-202524.73">10218 7699 6409,'5'5'2539,"-1"-1"-1867,-4-4 2411,0 0-2708,6-7-375,-4 6-98,4-6-56,-6 7-28,2 0 210,2 0-31,1 0 6,0 0 87,-3 0-2678,-1 0 2588,-13 4 0,9-3 0,-9 3 0</inkml:trace>
  <inkml:trace contextRef="#ctx0" brushRef="#br0" timeOffset="-199004.73">7671 9511 7730,'-19'27'-162,"4"-5"-12,13-16-218,0-2 392,2-2 1761,0 0-1761,1-1 0,2-2 9,2 0-7,1-1 80,0-2 156,0-1 1173,7-9-529,-2 1-501,2-5-90,-4 4-3249,0-4 3103,-1 4-1161,12-20 1089,-7 15-202,0 0 1,1-1 226,2 1 120,6-9 234,-5 7 13,1-2-250,-2 3 1,0-2-176,-3 4 1,-2 0 1161,0-3 1,0 0-1220,7-7-16,-15 8 21,12 0-21,-6-1 44,2 1 0,2-3 21,3-1 1,0 0-7,-1 0 1,2-1 411,3-2 1,-1 1-431,0 2-29,-2 3 0,0-1 27,5-5-1212,-7 9 0,-1 0 1208,4-3-498,-1 0 764,-2 6-153,2-4 99,7-3 0,0-1-1454,3-3 1261,-3 3 0,0 1-15,3-2-6,-8 6 130,2-1 0,2-1-89,-2 2 0,0 0-15,0 0 1,1 0 833,5-4 1,-2 2-816,2-2-867,-5 4 0,0 0 892,5-3 441,-10 8 1,-1 0-467,6-5 16,0 2 1,0-1 16,1 0-24,1 1-54,0-1-27,6-3 0,2-2 27,-7 6 0,0 0 3,-3 2 0,1-2 0,0 2 103,6-4 1,-2 2-63,7-3-92,-2 1 1,2-2 80,-5 3 1,-2 0-12,1 0 1,0 0-21,4-2 1,-4 2-587,1-1 584,-10 8 0,0-2 1029,1 1 1,0 0-1029,10-4 0,0 0 316,-6 3 0,1-1-343,2 0 0,3-1 0,-3 1-14,3-1 1,0-1-508,-2 2 0,1 0 0,-2 0 516,1-1 0,0 0 28,2 0 0,0 1 532,1 0 1,0 1-551,3 0 0,0 0-275,-1 1 0,-1 0 273,-6 4 1,-4 1 19,5 0-296,-2 0 262,1 1 1233,-4 0 1,2 1-1094,15-2-131,-16 3 0,-1-1-47,16 1 44,-19 2 31,4 0 558,-5 1-329,0 1-27,6 0-194,-4 1 73,0 1 235,-4 0-310,0-1-30,15 2 16,-7-1-54,6 1 43,-12 0 16,-6-1 610,1 1-607,0-1 567,14 3-553,1 1 39,4 0-11,3 2-844,-13-3 796,6 3-593,-7-3 704,3 3 0,1 0-74,5 1-30,-4 0 1,-1-1-2,-1-1 53,0 1-19,0 1-2887,1-1 2879,-6-2 1,0 1-428,11 3 403,-10-4 1,0 1 76,9 3 7,1 0 10,1 1 114,1 0 5,1 0-186,-9-3 1,1 1 34,7 3 1,1 0-314,-1-2 1,0 0 248,-1 1 0,1 0 14,-3-2 0,-1-1 155,-9-2 0,1 0-146,6 3 1,4 1-1,-2 0 29,5 1 0,-1-1 268,-6-1 0,0 0 0,0-1-319,6 2 0,-2 0 24,-8-3 1,1 0-5,0 0 0,0 0-19,-1 0 1,3 1 43,3 1 1,4 2 0,-2 0-43,-3-2 0,-2 0 0,1 0 10,3 2 0,0 1 0,0-1 21,6 1 0,-2 0 15,-5 0 0,-1 0 121,-2-3 1,2 0-124,4 3 1,4 3-1,-2-2-3,-7-3 0,-1-1 0,1 1-344,5 2 1,1 0 0,-1 0 299,-6-3 1,0-1 0,0 1 17,1 0 1,1 0 0,-2-1-26,5 2 1,1 1 31,1 1 0,4 1 0,-4-2-434,-3 0 1,-1 0 411,9 4 0,-1 0 46,-12-4 1,0 0-767,-1 0 1,1 0 732,-1 0 0,0 0 462,0 0 0,0 1-479,0-1 0,0 0 0,-1 0 0,3 1-1,5 2 0,4 2 0,0-1-223,-4-2 1,0-1 0,1 1 223,-3-2 0,0 1 0,0 0 0,-1-1 3,2 0 0,-1 0 0,0-1-2,2 1 1,0-1 0,-1 0 23,5 3 1,1-1-1,-6-2 0,2 1 0,2 0-2,0 0 1,3 1 0,-1 0 0,-2-1 150,-1 0 1,-3-2-1,2 2-174,5 1 0,2 1 0,1-1 0,-4 0 3,-6-2 0,-2-2 0,0 1 19,2 0 0,-1 0 1,1 0-12,1 1 0,-1-1 0,0 1-11,1-1 0,-1 1 0,3 0-9,0 0 0,3 1 0,2 1 0,1 0 1,0-1 9,-4-1 0,0-1 1,1 1-1,-1 0 1,1-1-1,0 1 4,-1 0 1,1 0 0,-1-1-1,0 1 1,1 0 0,1-1-28,-4 0 0,2-1 0,-1 0 0,1 0 0,0 0 0,0 0 0,0 0 33,1-1 0,-1 0 0,2 0 0,-1 0 1,0 0-1,-1-1 0,1 1-130,1 0 1,1 0-1,-2 0 1,1 0 0,0-1-1,1 1 119,-3 0 0,0-1 0,2 0 0,-1 1 0,-1-1 0,-1-1 0,-3 0 13,5 2 1,-2-2-1,-2 0 1,1 0-14,-1 0 0,1-1 0,-2 1 0,0-1-1,1 0 0,-1 1 0,1-1 1,7 2 0,1-1 0,1 1 9,-6-2 1,0 0 0,0 0 0,0 0-9,2 0 0,0 0 0,1 0-1,-5-1 1,1 0 0,0 0 0,-3 0 13,9 1 0,-5-1-14,-5-2 0,-3 0-2,-7 0 1,2 1 628,15 0 0,1-1-963,-11 0 0,-2-1 99,2 1 1,-2-1-680,-2 0-1251,-19-1-1110,-5 0 2849,-9-4 1,6 4-1,-6-3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43:09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23380 9044 5952,'7'4'854,"0"-1"-151,-7-3-817,0 0 0,0 0 0</inkml:trace>
  <inkml:trace contextRef="#ctx0" brushRef="#br0" timeOffset="820">23394 9058 6145,'0'-4'3276,"0"1"0,0 3-926,26 58-2305,-17-28-508,6 5 0,-2-1 471,-10-8 74,-1-7 246,0 20-302,-1-18 1,0 0-29,0 0 1,0 0-3,-1 3 0,0-3 4,1 0-6,1 15 90,0-13 0,0 0 14,0 10-18,0-7 0,0-1-2,-2-6 253,1 6-183,-2 9-145,0-3-6,0 6-5,0-12-1,1-7 1,0-1 542,0 13-313,0 2-167,-1 1-15,0 1-36,0-19 175,0 5-162,-1 4 24,2 4 13,-1-1-6,1 7-10,-1-18 33,-1 17-6,-5-13-19,4 5 25,-4-9-67,7-6 33,0 1 157,0 10-176,0 5 28,0 0-14,0-1-31,0-12-3,0 14 6,0-4 0,0 5 41,0-10-35,0-8 94,0 1-69,0 0 33,0 8-75,0 9 2,5-5-55,-3 3 61,4-15-34,-7-2 34,1-2-6,-1-1-1226,0-3-2045,1-1 3117,-1-11 1,0 7 0,0-7-1</inkml:trace>
  <inkml:trace contextRef="#ctx0" brushRef="#br0" timeOffset="1386">23535 10756 11317,'1'6'526,"-1"-2"-587,0-4 377,-3-31 398,-5 18-325,-2-21 477,-18 27-365,2 11-3778,-6 2 1012,6 7 2265,8 1 881,1 3-887,3 0 611,1 15-1300,6-3 300,4 0-375,11-9 425,1-15 2823,19-3-2635,4-12 194,1 1-11,-13 1 1,-2-1 726,-3 2 717,5-3-397,-13 7-563,-1 4-1,-7 6-108,-1 6-71,-4 6-43,0-1 0,-1 3-116,-1 4 0,-1 4 0,0-1-574,0 1 0,0 1 399,-1 2 0,0 2 1,2-5-1797,1 6 1769,2-15 1,1 0-304,0 7-2328,2-8 779,0-5-1132,2-12 3015,-7-17 0,6 9 0,-6-8 0</inkml:trace>
  <inkml:trace contextRef="#ctx0" brushRef="#br0" timeOffset="6406">20662 5789 6308,'-1'-5'820,"-19"6"0,-8 3-601,-7 1-816,-4 1 0,-2 0 834,13-3 0,-2 0 1,-3-2 1,-2 1 0,1-1-126,-1 1 1,-3-2 49,6-1 0,-5-1 0,-2-1 0,-1-1 0,2-1-70,3-2 1,0-1 0,1 0 0,0-1-1,-1 1-376,0 0 1,-1 0 0,0 1 0,0-2 0,0-2 290,3 0 1,-2 0 0,1-2 0,0-1 0,1-3 0,2-2-42,1-4 0,1-4 1,2-2-1,0-1 1,2-1-1,0 1-125,1 2 1,2 0 0,0 0 0,1-1 0,0-1 0,1-1 169,3 2 1,-1-2 0,0 0 0,2-1 0,0 1-1,3 0 1,2 1 9,-1-11 1,4 1-1,3 1 1,2 2 66,6-2 1,3 2 0,1 0-382,-1-1 1,1 1 0,2-1 291,1 3 0,3-1 0,5-1-187,-2 11 1,2-1 0,2 0-1,3-2 1,1 1 0,1 1 0,1 1 150,1 1 1,2 0 0,2 2 0,0-1 0,2 1 0,0 0 0,-1 0 0,-1 0 40,0-1 0,-1 0 0,-1 0 0,1 0 1,0 0-1,1 1 0,1 1 0,2 0 40,-1 4 0,2-1 0,2 1 0,1 0 0,0 1 0,0 1 1,0 0-1,-2 2 0,-2 1 0,-2 1 45,7-2 0,-4 3 1,-1 1-1,2 1 1,4 2-84,-9 2 0,3 0 0,3 0 1,0 1-1,2 0 0,0 2 1,-1 1-1,0 2 0,-2 1 1,-3 4-16,3 3 1,-3 4-1,0 3 1,-1 1 0,-1 1-1,0 1 1,0-1 0,1-2 2,1-1 0,1-1 1,0-1-1,0 0 1,-1 1-1,0 1 1,-3 3-1,-2 1 5,1 7 0,-1 2 0,-1 3 0,-3 0 0,-1 1 0,-4-1 0,-1-1-11,-1 6 0,-4-1 0,-3 0 0,0 0 153,1 0 1,-2 0 0,-1 2 0,-2 2-29,-3-6 0,-1 2 0,0 1 0,-2 2 0,-2 0 0,-1-1 0,-2-2 229,-3 3 1,-3-2 0,-3 1 0,0-1 0,0-1 0,0 2-287,3 1 0,0 1 0,0 1 0,-1-2 0,-2-1 0,-3-4 32,-5 1 0,-4-3 0,-2-2 0,0-2 0,1-4 45,-5-1 0,-1-4 0,0-1-83,7-3 1,0-1 0,-2-1 0,-4 1-84,3-2 0,-3 1 0,-2-1 0,-2 1 0,0-1 0,-1-1 0,0 0-120,3-2 0,0 0 0,0-1 0,-1-1 0,0 1 0,-1-1 1,0 0-1,-1 0-148,0 0 1,-1 0 0,-1 0 0,0 0-1,-1-1 1,1 0 0,0 0 0,1-1 0,2 0-5,-4-1 0,1-1 0,1 0 1,1-1-1,0-1 0,2 0 1,0-2-252,-5 0 1,2-2-1,1-1 1,1-2-1,2-2 555,-5-6 0,1-3 0,2 0 0,5 2 0,-7 1 0,4-1 0,6 0 0,0-1 0,1 0 0</inkml:trace>
  <inkml:trace contextRef="#ctx0" brushRef="#br0" timeOffset="10260">22347 4515 6638,'7'5'3276,"-2"-1"-2358,-5-4 2358,0 0-2219,-4-2-772,0 1-3341,-12-2 3129,2 1-67,-9 0-224,3 2 0,-2 0 218,-15-1-28,0 3 0,-1 0 28,13-1 0,0 1 0,-2 0 0,-3 1 0,1 1-747,-2 0 1,0 1-1,2 0 720,-3 0 1,0 0-5,-5 2 0,6-1-361,14 0-383,8-1 764,22 13 109,1-7-26,20 10 288,-8-10-385,2 1 0,3 3-45,2 2 0,0 2 934,1-2 1,-2 2-893,-2-1 0,-5 0-3,-1 3 28,-5-2 37,-2 10 422,-18-3-375,-3-1-72,-17-4-9,-8-10 11,7 1 8,-8 1 1,-5 1-26,2 5 1,-1 1 160,9-8 0,0 0 0,0 1-155,1 1 0,-1 0 0,3-2 4,3 0 0,2-1 20,0-1 0,-1 2-52,-7 4 0,0 2-152,7-3 1,2 1 259,-3 0 0,3-1-178,3 8-11,12-12 78,5 0 31,1-1 142,26 2 1,6-3-112,-16-5 0,0 0 295,8 2 0,4-1 0,-2-2-308,-4-4 1,-1-2-19,2 1 0,2-2-879,4-1 0,4-2 0,0 0 879,-8 2 0,0-1 0,0 0 0,-1 0 0,4 0 0,-1 1 0,-2-1 0,6-2 0,0 1 0</inkml:trace>
  <inkml:trace contextRef="#ctx0" brushRef="#br0" timeOffset="10727">22955 4656 5326,'29'0'-653,"0"-1"1,0 1 0,-6 0 0,1 0 199,11-2 0,4-2 0,-7 1 0,-4 1 0,-10 1 1</inkml:trace>
  <inkml:trace contextRef="#ctx0" brushRef="#br0" timeOffset="12128">24654 4897 7937,'7'3'345,"-2"0"-345,15-6 0,4-3 554,11 0-1912,2-1 1,4 0 1557,-10 2 0,3 0-208,-6 2 1,6-1-1,3 0 1,1 0 0,-1 0-1,-2 1-281,-1 0 0,-1 1 0,0-1 0,1 1 0,1-1 127,3 1 0,2-2 0,2 1 0,-1 0 0,-2 0 0,-2 1-365,1 0 1,-1 1 0,-3 0-1,-2 1-450,9 0 1,-3 1 976,1 1 0,-4-1 0,0 1 0,-5 2 0</inkml:trace>
  <inkml:trace contextRef="#ctx0" brushRef="#br0" timeOffset="14964">23592 5803 9046,'-25'-21'861,"-1"0"0,3-11-655,2 14 0,-5-2 1,6-6-717,12-2 1,5-5 0,3-5 0,2 0-1,0 2 1,0 6 521,-1-4 0,1 5 1,2-4-13,0 1 0,0-5 0,0-2 0,3 1 0,2 3 0,3 6 91,12 0 0,6 6 0,4 3-170,-7 5 0,4 1 0,1 1 0,2 1 0,1 1 46,2 1 0,2 2 1,1 1-1,1 1 0,-1 1 1,-1 0-155,-4 0 0,-1 1 1,-1 0-1,1 1 0,0 2 1,1 3 186,0 1 0,1 0 1,2 2-1,-1 2 1,-1 3-1,-3 4 1,-2 3 35,-5 4 0,-2 6 1,-2 2-1,-1 4 1,-1 0-1,-2 1 1,0-2-1,-1-2-208,1 2 1,-1-2 0,-1 0 0,-2 0 0,0 1 0,-1 3 193,1 2 0,0 2 0,1 3 0,-3 0 0,-3-1 0,-4-3 0,-7-3 251,-8 0 1,-6-3 0,-5-1 0,-2-4 0,-1-1-104,-5 0 0,-2-4 0,-3-2 0,-1 0-408,5-4 1,-2 0-1,-1-1 1,0 0-1,-1-1 1,2-2 8,-2 0 0,2-1 1,-1-1-1,-1-1 1,-2-2 228,-2-1 0,-3-1 0,-2-1 0,0-2 0,1 1 0,4-1 0,5 1 0,-2-1 0,6 1 0,-2-2 0,-2 0 0,1-1 0,0 1 0,0-1 0,-1 0 0</inkml:trace>
  <inkml:trace contextRef="#ctx0" brushRef="#br0" timeOffset="16463">23564 5675 6719,'-19'-32'787,"1"-1"1,8 12 0,0 0-1147,-3-8 1,-1-5-1,3 0 489,5 4 1,3 0 0,0 1-600,0-6 1,1-1 516,2 5 1,1 0-1,4-1-11,3 1 1,3 1-1,4 0-754,3-1 1,3 1 0,2 0 679,-1 0 1,1 0 0,1 1 2,2 3 1,0 1-1,1 3-452,-2 6 1,0 3 0,0 0 482,-1 0 0,-1 0 1,2 1 0,2 1 0,2 1 0,2 0-56,-2 2 0,1 1 0,2 0 0,0 3-191,0 2 1,1 2 0,1 1 0,-1 1 0,0-1 231,1 1 1,-1-1 0,0 2 0,0 2 16,4 3 0,0 2 0,-2 1 0,-5 3 170,2 9 0,-7 4-134,-3 3 1,-2 4-1,-2 0 40,-5-7 1,-1-1 0,-1 3-20,2 7 1,0 2 0,-6 2 162,-7-4 1,-5 2-1,-2 0 1,0-4-12,-1-3 0,0-3 0,-3 2-53,-1 2 0,-2 3 0,-1-1 1,-4-6 298,-10-1 1,-3-6 0,0-2-258,7-3 1,0-2 0,-2-1-220,-5 1 1,-3 0 0,-2 0 0,0-3-681,-1-3 0,-2-1 0,1-2 1,1 0-48,5 0 0,2 0 1,-1 0-1,0-2 748,-4 1 0,-2-1 0,3-1 0,7-1 0,-13-1 0,16 0 0</inkml:trace>
  <inkml:trace contextRef="#ctx0" brushRef="#br0" timeOffset="19016">27838 5718 6938,'8'2'3276,"-1"0"-1857,-7-2 455,0 0-1650,17 0 28,-10 0 252,22 1-361,-19 0-37,6 2 1,-3-1 10,0 0-36,4 0-27,1 1-54,3-1-3277,16 3 3260,-5-1 17,-9-2 0,0 1-241,14 2 248,-9-2 0,1 1-10,-6-2 0,0 1 0,3 0 0,3 0 1,0 0-6,3-1 1,2 1 0,-2 0-625,-4-1 0,-1 0 1,1 0 631,4 0 0,2 0 0,-2 0-7,8-1 0,-3 0-200,-12 0 1,2 0 206,0 0 0,5-1 0,1 1 0,-3 0 1,2 0 0,-2-1 0,1 1-1,3 0 0,1 0 0,-1 0-2,8 0 1,-4 0 1,0 1 70,-2 0-967,-1 1 936,0-1-36,-4 1 0,0 1-14,8 0 6,-10-1 1,1 1-43,9 2 1341,-12-1-1353,11 2 9,-15-3 58,-7-1 512,-6-1-459,-9-1 3215,-1-1-2937,2 1 2460,-1-1-2457,1 0-36,-1 0-88,1-1 270,0-3-166,8-15-401,-1 1-261,7-13 262,-3 6 8,2-3-1118,1-2 1126,4-4-107,-4 5 0,3-6 0,-1 3-1043,-3 4 1,1 0 1128,2-5 1,1-3 0,-1 3 80,-3 1 1,-2 4-173,-3 6 0,-1 1 112,4-9 1,-1 0 3,-5 8 1,-1 3 49,4-14 8,-5 6-107,-4 16 180,-1 2-160,0 1 402,0 1-544,0 1 2270,0-2-2156,0 3 538,-1-1-415,-2 3 153,2 1-159,-3 0-2,3 1-126,-6-2 62,2 1-26,-5-1-131,2 1 148,-2-1 1,-3 0 18,-2-1 46,-4 0-103,-4 0 1,-2 0 115,-8-2-467,4 2 0,1-1 495,-9-1 3,17 3 1,0-1-611,-2 0 1,-1 0 573,-1 0 0,-2 0-13,0-1 1,-3 0-649,1 0 1,-4 0-1,-1-1 1,3 1 618,1 0 0,2 1 0,-2-1-248,-3-1 0,-3 0 0,0 0 0,1 1 281,-6-2 1,1 1-1,3 0 50,6 1 0,1 0 1,-1 0-18,-8-1 0,-2 0 0,3 0-24,-1 0 0,-1-1-286,7 2 1,-3 0 0,-1 0 0,3 0 282,3 0 0,2 1 0,-2 0-69,-2-1 1,-3 0 0,0 0-1,4 1-64,-5-2 1,3 2 28,-3-1 1,1 1 278,0-1 1,-1 0-381,1 1 1,0-1 49,1 0 0,-2 1 150,7 0 1,-3 0-1,0 0 1,3 0 7,-8-1 0,-1 0 0,2 0 0,-3 0 0,5 1 0,10 1 0,1 0 1,2 1 1,0 1 763,-17-2-737,15 2 0,-1 1-48,-7 0 1,1 0 7,-8 1 11,13 0 0,3 0-67,3 4 21,1-2 1206,-2 2-1338,8-2 1053,6 2-874,1-1 3276,3 1-2992,1-1 8,-1 2-183,0 2-36,-1 2 406,-4 17-381,1-6-17,-5 14 59,5-15 1,-1-1-502,-4 15 491,1-2 1,-1 3-52,3-8 0,0 1 1,1-1-1654,-3 7 1,0 1 1615,3-8 0,0 2 0,1-4-42,1-3 0,1-1-515,0 0 0,1 0 515,0-1 0,0 0-113,-1 19 77,3-15 0,0 2 36,1 2 0,0 1-27,1-6 0,0 0 24,0 0 1,1-3-7,2-4 9,-1-3 12,0-2 297,0-3-365,1 3 2831,-2-4-2775,1-1-1713,-1-3 1710,-1-3 167,0 1-201,1 0 135,-1-1-25,3 1-37,4 0 62,9 2-64,18 3 11,-3-2 554,-11-1 0,0-1-591,9 0-8,6 0-347,-16-2 1,2 1 351,13 0 1,7 0-636,-10 0 1,4-1 0,2 1 0,-2-1 611,-5 1 0,-1-1 0,0 1 0,2-1-293,0 1 0,2-1 0,1 0 0,-2 0 0,-2 1 275,6-1 1,-3 0-1,1 0-194,2 0 0,0 0 1,1 0 69,0 0 1,2 0-1,-1 1 65,-9-1 0,1 1 1,-1-1-1,0 1-46,8 0 0,0 0 1,4 0-275,-11 1 1,3-1 0,2 0 0,2 1 0,-1 0-1,-2-1 1,-3 1 90,7 0 1,-4 0 0,1-1 0,2 1 157,-5 0 1,2-1 0,2 1 0,1 0 0,-2 0 0,-3-1 0,-3 1 90,6 0 0,-5 0 1,2-1 74,7 1 0,2-1 0,-6 0 0,-12 0 0,-2 0 0,7-1 0,0 0 0</inkml:trace>
  <inkml:trace contextRef="#ctx0" brushRef="#br0" timeOffset="21687">26380 7360 7285,'-4'-5'3276,"2"1"-2069,2 4-661,48 10-2185,-14-6 1,5 0 1833,-7 1 0,2 0 0,3 0-77,-6-2 0,1 0 0,2 0 0,1 0 1,0 1-430,2-1 1,0 1-1,2 0 1,1 0-1,-2 0 1,0 0 259,1 0 1,-2 0-1,1-1 1,0 1 0,1 0-172,-1 0 1,1 1-1,2-1 1,-2 0-1,-2 1 1,-3-2-117,7 2 1,-4-1 0,-1 1-565,-1-1 1,0 0 0,0 0 151,-3-1 1,0 0-1,-1 1 348,8 0 0,0 0 402,0-1 0,-4 0 0,-1 0 0,-4 0 0</inkml:trace>
  <inkml:trace contextRef="#ctx0" brushRef="#br0" timeOffset="26102">23861 5746 10286,'4'5'692,"0"-1"-378,17-3 1,15-3 0,3-1-971,-7 1 1,3 0-1,1 0 1,2 0 0,-1 0 455,2 0 1,0 0-1,0 0 1,1 0-1,1 0 20,-2 0 1,2 0-1,0 0 1,-1-1-1,0 1 1,-4 0 165,4 1 1,-2-1 0,-2 1 0,1 0-123,1 0 1,1 0 0,0 0 0,0 1 94,0-1 1,0 0-1,0 1 1,1 0-425,-2 0 1,1 1 0,0-1 0,0 1 37,-2 0 0,0 0 0,1 0 0,1 1 427,0 1 0,2 0 0,1 0 0,-3 0 0,-4 0 0,-1 0 0,-5-1 0,1 1 0,8 1 0,-1 0 0,1 0 0</inkml:trace>
  <inkml:trace contextRef="#ctx0" brushRef="#br0" timeOffset="28253">26946 5789 1655,'-24'-20'370,"-1"0"0,1 1 0,0-1 0,-3-5 0,-3-3 0,1-1 0,2 1 0,3 2-150,3 1 1,4 2-1,-2-2-96,-3-4 0,-3-4 0,1 0 0,4 2 220,6 7 1,2 1-1,3-4-262,1-9 1,3-4 0,2-2 0,1 3-61,1 3 1,3 3-1,1-3 33,1 3 1,0-2-1,1-1 1,1 1 0,3 3-56,5-4 0,4 4 0,1 0-31,-3 6 0,1-1 0,1 1 0,0 0-115,2-1 1,1-1-1,1 1 1,1 0 70,1 0 1,2-1 0,0 1 0,1 0 74,0 0 0,1 0 0,1 1 0,6-1-22,-6 8 1,4-2 0,3 1 0,1 0 0,1 0 0,-1 1 0,-1 1 0,-3 1 68,0 1 1,-2 2 0,-1 0-1,0 1 1,2 0 0,2 0-29,-3 0 0,3 0 0,1 0 0,1 0 0,0 0 0,1 1 0,-2 1 0,-2 1 0,-2 3 39,7 0 1,-2 3 0,-2 2 0,0 0 0,0 0-24,2 1 0,-1 0 0,1 0 1,0 1-1,0 1-35,0 1 0,0 1 0,0 0 0,0 1 0,0 0 4,0 1 0,0 0 0,-1 1 0,1 1 0,0 0-12,-2 1 1,0 0 0,0 1 0,1 2-1,2 4-6,-8-1 0,2 2 1,1 2-1,1 2 1,0 0-1,-1 1 0,0 0 1,-2-1-1,-3-1-5,3 2 1,-2-1 0,-2-1 0,0 2 0,0 0 0,2 3 9,0 0 0,2 2 0,1 2 1,0 1-1,-1 0 0,-1 0 1,-4-1-1,-3-1 7,-2 3 0,-4-1 1,-2 0-1,-2 1 1,0 0-21,-2 0 1,0 1 0,-2 1-1,0-1 1,-1 1 3,1 0 0,-1 0 0,-1 0 0,0 0 1,-2 1-4,-2 7 1,-2 0 0,-1 0-1,-1 0-2,2-2 1,-1-1 0,-3 1 0,-6 2 100,-3-9 0,-6 3 0,-2 1 0,-4 0 0,0 0 0,-1-1 0,2-2 0,2-4 25,-2 2 0,2-3 0,0-2 0,-2-1 0,-2 3-10,0-2 1,-3 3 0,-1 0 0,-2 1 0,0-2 0,0-1 0,1-5 0,3-4 84,-9-2 1,3-5-1,0-4 1,-1 0-44,-3 0 0,1 0 0,-2-2 0,1 0-87,6-1 1,0-1 0,-1 0 0,0-1 0,0 0-30,0-1 0,0 0 0,0-1 0,-2-1 0,-3-2-22,4 0 1,-3-1 0,-3-1 0,-1-1 0,0-1 0,0 0 0,0 1-1,3-1 1,2 1 2,-4-1 0,4 0 0,1 0 0,0 0 0,-1-1 0,-4-1 4,4 1 1,-2-1 0,-3 0 0,-1-1-1,1 0 1,0 0 0,2 0 0,3-1-1,3 1-4,-1-2 1,3 0 0,3 0-1,0-2 1,-2-1-1,0-1 0,-2-2 0,1-1 0,-1-1 0,3 1 0,2 0-20,-3-3 1,3 0-1,2 0 1,-1-5-15,3 2 0,-1-3 0,0-1 0,2-2 0,3-1 0,6-1-174,6-1 0,5-3 1,3 0-1,2-1 0,1 1 1,-1 1 127,-2 0 1,0 0-1,1 1 1,1 0-1,4-1 0,2 1 0,3-2 0,2 0 1,1 2-1,0 2 0,1 4-29,3 3 1,0 3 0,1 3 0,0 0-355,8-6 1,0 1 0,2 2-193,-1 3 0,1 1 0,1 3-83,-2 2 1,1 1 0,3 3 737,-2 4 0,4 2 0,-2 1 0,-3 0 0,1-2 0,-2 2 0,10 3 0,-1 1 0</inkml:trace>
  <inkml:trace contextRef="#ctx0" brushRef="#br0" timeOffset="28721">25573 7176 14585,'-31'-21'-225,"-1"0"1,11 0-1,1-4 1,-2-1-1,0 1-595,-3 2 1,-2 1 0,1 0 0,1-3 487,0-5 1,0-2 0,2-2 0,3 0 463,5 1 1,2-1-1,3 0 1,1 1-318,-1-3 1,2 1 0,2-4 262,4 8 0,-1-2 1,2-2-1,2-2 1,2 1-1,3 1-122,3 1 1,5 0-1,2 0 1,1 0-1,1 0 1,0 1 0,-2 1 35,0-1 1,-1 0-1,0 1 1,1 1-1,1-1 1,2 1-196,2 0 1,1-1-1,2 0 1,1 1 0,1 0-1,0 3 1,1 3 184,4 1 0,1 3 1,1 1-1,0 2 0,0 1 1,-1 1 31,0-1 0,0 2 0,-1 1 0,1 0 0,3 0-13,0 0 0,3 0 1,1 0-1,0 1 1,0 2-1,-3 1 10,0 2 1,-3 1-1,0 2 1,2 1 0,3 1-22,-3 2 0,2 1 0,3 1 0,2 1 0,0 0 0,0 1 0,0 0 0,-3 0 0,-2 0-7,4 1 1,-3 0 0,-2 0 0,1 1-1,0 1 1,4 0-5,-8 0 1,2-1-1,1 0 1,2 1 0,-1 0-1,1 1 1,-1 1-1,0 1 1,-3 0 0,-1 2-12,5 5 0,-1 3 0,-1 0 0,-2 2 0,0 0 0,-2 1 0,-1-2 21,0 1 1,-2-1 0,-2 0 0,1 0-1,-1 2 1,1 1 2,0 2 0,2 1 1,0 1-1,-1 0 1,-1 1-1,-1 0 1,-4 0-45,1 2 0,-4-1 0,-1 1 0,-2 2 0,-1 4-95,-5-6 0,-1 4 0,0 2 1,-2 2-1,0 0 0,-2 0 1,1 0-1,-2-2 0,0-3 48,1 3 0,-2-2 0,-1-1 0,0-1 0,-2 2 0,1 2 56,-1 1 0,-1 3 0,1 2 0,-1 0 0,-2 0 0,0-1 0,-2-4 0,-2-3 43,-5 7 0,-4-4 0,-1-3 0,-1 0 9,-1-1 0,-1-1 0,-1-1 0,-1-1 138,-1-2 0,-2-1 0,0-1 0,-1-2 98,-1-1 0,-1-2 0,-1-1 1,-1-2-7,1-1 0,-1-1 1,-2-2-1,-4-1 114,5-5 1,-3-1 0,-3 0 0,-1-2 0,-1 0 0,0 0 0,2-1 0,2 0-268,-6 0 1,2 0 0,2-1 0,-2-1 0,-4 0-55,6-1 1,-2 1-1,-2-1 1,-1 0 0,0-1-1,0 0 1,1-2-1,1-1-22,-1-1 1,-1-2 0,2-1 0,-1-1 0,2 0 0,0 0 0,1 0-32,1 0 0,1 0 0,1 0 0,0 0 0,0-1 0,-2 0-11,-1-1 0,-2-1 0,-1 0 0,0 0 0,0-1 0,2 0 0,3 0-11,-2-1 1,3 1-1,0-1 1,1-2 0,-3-3-257,4 1 0,-2-3 1,-1-2-1,0 0 1,-1-2-1,2 1 1,2 0-1,2 2 13,-4-3 1,3 1-1,2 0 1,0-1-1,-2-3 48,5 5 1,-1-2 0,-2-2-1,0 0 1,1-1 0,2 1-1,3 0 1,4 2-451,-1-8 1,4 2 0,4-1 0,2-3 687,1-2 0,3-3 0,2 0 0,0 1 0,0 4 0,-2 3 0,2 3 0,0-2 0,5-8 0,0 0 0,0 0 0</inkml:trace>
  <inkml:trace contextRef="#ctx0" brushRef="#br0" timeOffset="30355">21469 8209 10062,'35'-2'468,"0"0"0,0 0 0,-1 0 0,1 0 0,2 0 0,-2 1 0,4-1-937,-8 0 1,3 0 0,3 0 0,1 0 0,0-1 0,-1 1 0,-3 1 45,1-1 1,-2 1 0,-1 0 0,0 0 0,0 0 179,2 0 1,-1 0 0,1 0 0,0 0 0,1 0 135,2 0 0,1 0 1,1 0-1,-1 0 1,1 1-13,-1-1 1,-1 1 0,1-1 0,0 1-1,3 0-350,-3 0 1,1 0 0,2 1 0,1 0 0,-1 0 0,-1 0 0,-3 0 352,4 0 1,-3 0 0,0 0-1,-1 0 1,0 1 0,2-1-1,2 0 1,-2 1 0,-3-1-1,-5 1 1,-1 0 0,1 0-1</inkml:trace>
  <inkml:trace contextRef="#ctx0" brushRef="#br0" timeOffset="36407">21894 8124 3094,'14'-1'640,"11"-1"0,2-2 1480,7 0-1832,3-1 1,3 0 117,-6 1 0,0 0-307,-8 1 0,1 0 0,0 1-31,2-1 0,0 0 0,6 0 59,-3 1 0,5-1 0,3 0 1,2 0-1,0 0 0,-2 0 0,-4 1-269,4-1 1,-3 1-1,0 0 1,4-1 140,-9 1 1,3 0 0,2 0-1,1 0 1,0 0 0,-1 0-1,-3 0 1,-2 1-33,11-1 0,-4 2 0,-1 0 0,-2 0 18,5 0 0,-2 0 0,1 1 46,-7 0 1,0-1 0,0 1 0,-1 0-406,8 2 1,0 1 0,-4 0-24,-2 0 1,-2 0 198,6 1 1,-5 0-220,-12 1 27,-17-4 989,-5 0-1089,-7 2 1751,-7 0-1261,-17 4 0,-2-1 0,10-1 0,-5 0 0,1 0 0</inkml:trace>
  <inkml:trace contextRef="#ctx0" brushRef="#br0" timeOffset="38630">22417 6284 0,'-28'-9'254,"0"0"1,0 0 0,0 0 0,-1 0 0,2-1-255,-9-5 0,0 0 128,9 3 0,0 0 0,0-1 90,1 1 1,-1-2-1,-2-3 193,4-1 0,-3-4 0,-2-2 0,1-1 1,2 0-1,2 3-344,-5-6 0,3 2 0,-2-4-41,7 6 1,-3-2 0,-1-2 0,1 0-1,3 1 1,4 2 190,2-4 1,4 1 0,1-1-77,0-2 0,0 0 0,2-1-37,0 0 1,2 0 0,2-6-38,4 5 1,1-6-1,2-2 1,1-3 0,0 1-1,1 3 1,-1 3-67,0 2 1,1 4 0,0 1 0,0-2-1,2-3 8,-1 2 0,0-3 0,0-2 0,1-1 0,1 0 1,0 1-1,2 1 0,1 3 26,4-2 1,1 1-1,2 1 1,0 2-1,1 0 1,-1 1-20,1-2 0,-1 2 0,1 1 1,1-1-1,1-1-1,-2 3 0,0 0 0,0-1 1,2 0-1,1 0 0,1 0 0,3 0 88,-1 3 1,1 0 0,3 0-1,0 0 1,2 0 0,0 0-1,1 0 1,-1 1 0,1 1-1,-1 0-31,-1 3 0,0 0 1,0 1-1,0 0 0,0 1 1,1 0-1,0 0 0,0 0 1,1-1-1,0 0-69,-1 1 0,0-1 0,0-1 0,1 1 0,0-1 0,0 0 0,1 1 0,-1 0 0,1 1 0,-1 0 0,-1 2 0,1 0 9,4 0 1,1 0-1,0 1 1,-1 1-1,0 0 1,0 2-1,-1 0 1,0 1-1,-1 1-11,2 0 0,-1 1 0,-1 1 1,0 0-1,-1 2 0,1-1 0,1 1 3,0-1 1,0 2 0,0-1 0,1 1 0,-1 0 0,1 1 0,0 0-5,0 1 0,0 0 0,0 0 0,0 1 0,1 0 0,-1 1 0,0 0-13,0 0 0,-1 0 0,0 0 1,1 1-1,0 0 0,2 2 0,3 2-12,-6 1 1,2 0-1,1 2 1,2 1-1,2 0 1,-1 1 0,1 1-1,-1-1 1,0 1-1,-2 0 1,-1-1 0,-2 0 12,3 1 1,-1 0 0,-3 0 0,0 0 0,0 0-1,0 1 1,2 1 0,2 0 6,-5 0 1,2 0-1,2 1 1,1 0 0,0 1-1,1 1 1,-1-1-1,-1 1 1,-1 0 0,-2 0-1,-2 1 1,-3-1-5,8 6 0,-4 1 0,-2-1 0,-2 2 0,0 0 1,0 1-18,0-1 1,-1 2 0,-1 0 0,0 0 0,0 1-1,-2 0-7,-1 0 1,0 1 0,-1 0 0,-1 1 0,0 0 0,-2 1 2,3 4 0,0 1 1,-2 1-1,-1 0 1,-2 1 11,0-2 0,-1 0 0,-2 1 0,-1 3 0,-2 2-4,-5-5 1,-2 3-1,-1 2 1,0 1 0,-2 1-1,0 1 1,-1-2-1,0-2 1,0-2 20,-1 3 0,0-2 0,-1-2 0,-1 0 0,0 2 0,-1 2 1,-1-3 0,1 2 0,-2 1 0,1 2 0,-2 0 0,0-1 0,-1-2 0,0-2 0,-2-3 30,-3 4 0,-2-3 1,-1-2-1,-1-1 1,-1 1-3,1 0 0,-2-1 0,0 0 0,0 0 0,-1-1 16,-1 0 0,0-1 0,-1 0 0,0-1 1,-1 0 96,1-1 1,-1-1-1,0 0 1,-2 0-1,-4 0-27,3-4 1,-3 1-1,-2 0 1,-2 0-1,0 1 1,-1-1 0,1-1-1,1-1 1,2-1-72,-4 1 0,4-1 1,0-1-1,-1 0 1,-2 0-1,-4 1-5,5-4 0,-2 1 1,-3 1-1,-2 1 1,-1-1-1,0 1 1,-1-2-1,2 0 1,1-1-1,2-2 1,2-1-39,-6 0 1,3-2-1,2-1 1,-1-1-1,0-1 1,-2 1 15,2 0 1,-1 0 0,-2-1 0,1 1 0,-2-1-1,2-1 1,0 0 0,2-1-16,-3 0 1,1-2-1,1 0 1,1-1-1,-1 0 1,0 0 19,-1 0 0,0 0 1,-1 0-1,1-1 1,-1 0-1,1-1-47,0 0 0,0-1 0,0 1 1,0-2-1,-1 1 0,-2-2 32,7 0 0,-2 1 0,0-2 0,0 1 0,-2-1 0,1-1 0,-1 1 0,1-2 0,0 1-23,0-2 1,-1 0 0,0-1 0,1 0 0,-1-1 0,0 1-1,1-1 1,-1 0 0,1 0 15,0 0 0,0 0 1,-1 1-1,1-1 1,0 0-1,0-1 1,1 0-1,0 0 0,0-1-5,-1 0 1,0-2-1,1 1 1,-1-1-1,2 0 1,-1-1-1,2-1 1,0-1-11,-2-3 1,0-1 0,1-1 0,1-1 0,1 0-1,1 0 1,1 0-14,1 2 1,2 0-1,1 0 1,1-1 0,-1 0-1,0-2-6,0 0 0,-1 0 0,-1-1 1,1-1-1,1-1 0,2-2 1,2-3-127,2-1 1,3-3-1,0-3 1,3-1 0,0 0-1,1 0 1,1 2-1,1 2 132,0 1 0,1 2 0,1 1 0,1 0 1,0-2-1,1-2 14,0-1 1,-1-3 0,1-2-1,1-1 1,0 0 0,2 1-1,2 2 1,2 4 14,3-3 0,3 3 0,1 2 0,3 1 0,-1-1-3,3-1 1,0 0 0,2 0 0,1 1 0,0 0-9,2-1 0,2 1 1,0 1-1,1 0 1,2 0-18,1 0 0,1 0 0,1 1 0,1 1 0,1 0 4,-4 5 1,0 0 0,1 1-1,1 0 1,3 0 0,3-1 25,-5 7 1,2-2 0,4 0 0,0 0 0,3 0-1,0 0 1,1 0 0,-1 0 0,1 1 0,-2 0-1,-1 2 1,-2 0 7,5-2 0,-2 1 0,-1 1 0,-1 1 1,1 1-1,1-1 0,1 0 0,3-1-7,-7 2 1,2 1-1,2-2 1,1 0-1,0 1 1,1-1-1,1 0 1,-1 1-1,0 0 1,-1 1-1,-2 1 1,0 1-1,-2 2-3,10-3 1,-2 3 0,-2 1 0,0 1 0,-1 1 0,1 0 0,0 0 9,1 0 1,1 1 0,-1 0 0,1 0 0,-1 1-1,0 0 1,1 1-11,-1 0 0,0 0 0,0 1 0,1 0 0,-1 1 0,0 0 0,0 1-12,-1 1 1,1 0-1,-1 0 1,1 1-1,-1 1 1,0 0-1,0 1-4,-1-1 0,0 1 0,-1 0 0,0 1 0,1 0 0,1 2 0,0 2-2,-1 0 0,1 2 1,1 1-1,0 0 0,1 2 1,-1 0-1,-1 0 0,-1 0 1,-1 0-7,1 1 0,-1 0 0,-1 0 0,-1 0 0,0 1 0,0 1 0,2 1 3,-4-1 0,2 1 1,1 1-1,-1 0 1,1 1-1,-2 0 1,0 0-1,-3 1 1,-1-1 19,2 4 1,-2-1-1,-1 1 1,-2 1-1,-1 2 1,0 4-19,-5-3 1,-1 3-1,0 3 1,0 1-1,0 2 1,-2 0-1,0 0 1,-1-1 0,0-1-1,-2-3 7,3 7 0,-2-2 1,-2-1-1,0 0 1,-1 2-1,-1 3 29,0-5 1,0 2-1,1 2 1,-1 1-1,-1 1 1,-1-1-1,-4 1 1,-2-1-1,-5-2 32,-3 0 1,-5-1 0,-3 1 0,-3-1 0,-1 0 0,-1-1 0,0-1 0,0-1-1,2-2-33,-2 4 0,0-3 1,0-2-1,-1 0 1,-1 1-1,-2 2 3,3-7 0,-1 3 1,-2 0-1,0 1 1,-1 0-1,0 0 0,-1-2 1,0-1-1,1-2 1,0-3 4,-6 2 1,0-3 0,0-3-1,0-1 1,-1 0 0,0 0 7,-2 1 1,-1 0 0,0-1-1,0 0 1,-1-1 0,0 0-11,-1 0 0,-1-1 0,0 0 0,0 0 0,-1-1 0,0 0-22,5-2 0,-1-1 0,0 1 0,0-1 0,0 0 0,0-1 0,-1 1-37,1-1 1,0-1 0,1 1 0,-2-1 0,0 1 0,-2-1 0,-3 1-144,6-2 1,-3 0-1,-2 0 1,-1 1 0,-1-1-1,-1 1 1,0-1-1,1 0 1,0 0 0,1 0-1,2-1 1,2 0-26,-4 1 1,2-1 0,2-1 0,1 1 0,-1-1 0,0 0 0,-1 1 0,-3-1-51,5 0 0,-2 0 0,-2 1 0,0-1 0,-2 1 0,1 0 0,-1-1 0,2 0 0,1 0 0,1-1 0,3 0 0,3-1-165,-13 2 0,6-1 1,1-2-1,1 0 1,-1 0 419,-3 0 0,-2-1 0,0 0 0,3-1 0,4 0 0,3 1 0,3 0 0,0-2 0,0 0 0,0-1 0,-1 0 0</inkml:trace>
  <inkml:trace contextRef="#ctx0" brushRef="#br0" timeOffset="40459">21596 8449 6148,'-26'-20'314,"0"0"1,0 0 0,0 0-1,3-3 1,0-3 0,0-2-1,1 1 1,0 2-1135,-1-2 1,0 1 0,1 1 0,1-3 574,3 1 0,1-1 0,0-1 0,2-1 0,2 0 286,1-7 0,2-1 1,2 1-1,1 0-177,1 7 0,1 1 1,1-1-1,0-1 227,-1 1 0,-1-2 1,1-1-1,2 0 0,3-2-19,4 1 1,4-3 0,1 0 0,2 0 0,0 1 0,-2 3-35,0-3 1,-1 4-1,0-1 1,4-2-123,0 2 0,3-2 0,1-2 1,1 1-1,1 2 0,-1 4 133,2 2 1,0 4 0,1 1 0,0 0 51,1-2 1,1 2 0,0-1 0,2 2-62,3-1 1,2 1 0,2 0 0,-1 1 31,0-1 0,1 2 0,0-1 0,2 2-16,-5 3 0,0 1 0,1 0 0,3 1 1,2 1 2,-4 2 0,3 1 0,3 0 0,0 1 0,2 0 0,-1 0 0,0 1 1,-2 0-1,-2 1-55,3 0 1,-2 0 0,-1 1-1,0 1 1,1 0 0,3 0-5,-3 1 0,2 0 0,2 0 0,0 0 0,1 1 0,-1 0 0,-1 2 0,-2 1 0,-3 1-23,6 4 0,-4 1 0,-1 2 0,-1 1 0,0 1 15,1 1 1,-1 2 0,0 0 0,0 2-1,-1 1-66,0 1 0,-1 1 0,-1 1 0,0 1 0,-1 1 50,0 2 0,-2 0 1,1 2-1,-2 0 1,-1 2 47,0-1 0,-1 1 0,-1 0 1,-1 4-1,0 3-83,-6-3 0,0 3 1,-1 3-1,0 1 1,0 2-1,-1-1 1,-1 0-1,-1-2 1,0-2 58,0 2 0,-1-2 0,-1-1 0,0 0 0,-1 1 0,0 3 11,-1-3 0,1 2 0,-1 2 1,1 1-1,-1 1 0,-1-2 0,-1-1 1,-1-2-1,-3-4 21,-1 4 1,-3-3-1,-2-1 1,0-2-1,-1 0 42,-2 8 1,-1-2-1,-1 0 1,-2-1 60,-2-2 0,-1-1 0,-1-1 0,-2-1 66,-1-2 1,-2 0 0,-1-2-1,-1-1 124,-1-1 0,0-1 0,-2-1 1,-6 0-97,4-7 1,-3 1 0,-3 0 0,-2-1 0,-1-1 0,0 0 0,0 0 0,1-2-240,2 0 1,0-2 0,0-1 0,-1 0 0,1 0-1,-1 0 1,-1-1 0,0 1 4,-1 1 0,0-1 0,-1 1 0,0 0 0,0 0 0,-1-1 0,0 0 0,0-2 0,0 0-59,3-3 1,-1 1-1,-1-2 1,0 0-1,1-1 1,0 0-1,0 0 1,2-1-1,0-1 1,3 1-55,-6-1 1,2 0 0,2-1 0,0-1 0,0 0 0,-2 0-27,-1 0 0,-1 1 0,0 0 0,-1-1 0,-1-2 0,0-1 0,-1-4 144,6-1 0,-2-2 0,-2-3 0,0-2 0,0-1 0,0 1 0,2-1 0,2 2 0,2 2 0,3 1 0,-10-1 0,5 3 0,2 0 0,-5-4 0,6-2 0,-1 1 0,0-1 0,1 0 0,-1 0 0,1 1 0,-1-1 0,0 0 0</inkml:trace>
  <inkml:trace contextRef="#ctx0" brushRef="#br0" timeOffset="45384">21696 8817 7058,'6'3'3276,"-1"-1"0,-5-2-2578,0 0-189,2 6-304,-1 1-46,1 3 102,-2 1-200,0-3-58,0 1-8,-1 7-85,0-2 98,0 4 135,0-6-28,0-4 0,1 0 2,0 0 343,0 13-239,0 3-151,0 6-1684,-1 0 1659,0-4-811,1 2 772,0 2-13,1 1 0,0 1 9,2-5 1,0 0-1220,-1 7 0,2-2 1217,-1-8 0,1-4 0,0 8-1273,-1-3 1267,-1-3 694,1 7-1021,-2-12 87,2 1 451,-2-14-880,-1-3 2728,0-1-5330,-9-8 3506,11 0-1077,-13-9-29,10 2 614,-7-2 179,1 1 132,0 2 772,-4-2 485,4 8-557,-2-1-40,5 8 376,0 6-586,0 1 306,-2 18-414,4-3-138,-1 5 25,6-8 235,1-6-254,2-4 402,8-2-438,-1-16-169,6-3-52,-6-5 1,0-3-56,8-12-35,-5 7 1,3-6-1,0 0-511,0-1 0,0 1 0,0-1-290,0 1 1,0 0-1,-1 0-203,2-4 1,1 0 0,-5 5-547,-6 11 1,-1 2 1209,2-6 0,-2 4 0,-4 7 1,-2 2-1</inkml:trace>
  <inkml:trace contextRef="#ctx0" brushRef="#br0" timeOffset="50262">29479 10119 7405,'3'1'2352,"0"0"266,-3-1-2338,-4 37-145,1-9-730,-1 1 0,1 6 585,-1 2 1,1 3 0,1-1-1084,1-1 1,1-1 0,0 1 968,0-3 1,0 1 0,1 0 0,0-2-86,3 3 0,0-2 0,1-2 37,4 3 0,0-2-872,0-1 1,1-1 662,0-2 1,0 2 380,1 4 0,1 4 0,-1-5 0,-4-13 0,0 0 0,4 17 0,1-1 0</inkml:trace>
  <inkml:trace contextRef="#ctx0" brushRef="#br0" timeOffset="54113">21639 10502 0,'-4'-7'0,"1"1"34,-18 39-34,10-18 1100,-3 4 0,-1 0-680,1-11 811,1-4-1178,-13-18 0,0-8 2295,5 1-2384,4 2 1,-2-6 0,4 0-30,9-10 1,5-2 3,2 6 1,2-2-1,1 2 46,-2 3 0,1 1 0,2 0-92,6-2 1,2-1 0,1 6 9,-2 6 1,2 4-379,17-12 0,0 3 1,-9 8-1,-4 5 1,0 0-1</inkml:trace>
  <inkml:trace contextRef="#ctx0" brushRef="#br0" timeOffset="54316">21554 10827 420,'-11'-6'0,"2"2"0,9 4 0</inkml:trace>
  <inkml:trace contextRef="#ctx0" brushRef="#br0" timeOffset="55781">8591 11238 6473,'23'0'32,"0"1"0,17-1 51,-5 1 0,9-2-630,-13 1 1,6 0 0,3 0 0,2 0 0,-1 0 0,-1 0 698,-5 0 1,-1 0 0,-1 0 0,1 0 0,2 0 0,1 0-238,-1 1 0,2-1 0,2 0 0,0 0 0,1 0 0,-1 0 1,-1 0-1,-2 0 150,3 1 0,-1-1 1,-1 0-1,0 0 0,-2 1 1,0-1-57,2 1 1,-3-1-1,0 1 1,2-1-1,4 1-3,-9 0 1,3 0 0,1 0 0,2 0-1,0 0 1,2 0 0,0 0 0,1 0 0,0 0-1,-1 0-129,-2 0 0,1 0 0,0 0 1,0 0-1,1 0 0,0 0 1,1 1-1,-1-1 0,1 0 1,-1 0-1,0 0 0,0 0 112,0 0 0,-1 0 0,0 0 1,0 0-1,0 0 0,0 0 1,0 1-1,1-1 0,0 0 1,0 0-1,1 0 0,1 0 7,-4 0 1,1 0 0,2 0 0,0 1 0,1-1-1,0 0 1,0 0 0,0 0 0,-1 0 0,0 1 0,-1-1-1,-1 0 1,-1 0 0,-3 0 0,0 0 11,7 0 0,-4 0 0,-2 0 0,-1 0 0,0 0 0,1 1 0,3-1 0,4 0 19,-10 0 0,1 1 1,3-1-1,1 0 0,1 1 1,1-1-1,1 0 1,1 1-1,0-1 0,0 1 1,0 0-1,0-1 0,-1 1 1,-1-1-1,0 1 1,-2-1-1,-1 0-5,3 1 1,-1-1-1,-1 1 1,-1-1 0,0 1-1,-1-1 1,1 1 0,-1-1-1,0 0 1,1 1 0,0-1-1,1 1 1,1-1-32,-1 1 0,0-1 1,1 1-1,1 0 1,0-1-1,0 1 1,0-1-1,0 1 1,1 0-1,-2-1 1,1 1-1,-1-1 1,-1 1-1,-1-1 1,-1 1 6,5-1 1,0 1 0,-1 0 0,-1-1 0,0 1 0,-1-1 0,0 0 0,-1 1 0,-1-1 0,-1 1 0,0-1 1,3 0 0,-1 1 0,-2-1 0,0 1 0,-1-1 0,0 0 0,0 0 0,1 1-9,4-1 0,-1 0 1,1 1-1,-1-1 0,0 0 1,1 1-1,-1-1-11,0 0 0,0 1 1,-1-1-1,1 0 1,0 1-1,3-1 1,2 0-133,-9 0 0,2 0 1,1-1-1,1 1 0,1 0 1,1 0-1,0-1 0,1 1 1,-1 0-1,0-1 0,0 1 1,0 0 52,-1-1 0,1 1 0,-1-1 1,1 0-1,0 1 0,0-1 0,-1 0 1,1 1-1,0-1 0,-1 0 0,0 1 1,1-1 98,-2 0 0,0 1 0,0-1 0,0 1 0,0-1 0,0 1 0,0-1 0,0 0 0,-1 1 0,-1-1 0,1 0 0,-2 0 0,8 1 0,1-1 0,1 0 0,-1 0 0,-1-1 0,-2 1 0,-4 0 0,-4 0 0,-5 0 0,15 0 0,-8 0 0,0 0 0,0 0 0</inkml:trace>
  <inkml:trace contextRef="#ctx0" brushRef="#br0" timeOffset="56865">8817 10870 195,'0'5'219,"20"-2"1,8-2-681,1-2 626,6 0 1,1-1-61,-14 0 0,-1-1 383,2-1 0,1-1-361,0-1 0,2-1-82,-1 0 0,5-2 50,-4-2 0,5-2 0,2-2 1,-1 1-1,-3 0-201,1 0 0,-2 1 0,2-2 124,0 1 0,3-2 0,1-1 0,0 0 0,-4 1 68,-1-1 1,-2 0 0,-2 0 0,0 1 171,3-3 1,-1 2 0,1-2-232,-2 2 0,-1-1 1,3-1-1,1-2 9,-1 0 0,3-4 0,3-1 0,-1-1 0,0 0 0,-1 2 0,-4 3-38,2-2 0,-3 3 0,0-1 0,4-3 3,-7 5 1,4-3 0,2-2 0,1-2 0,0 1 0,0 0 0,-2 2 0,-1 1 0,-4 4 3,3-3 0,-3 4 0,-1 0 0,4-3 70,-1 1 1,3-3-1,1-1 1,1 0 0,1-1-1,-1 1 1,0 1-31,-1 3 0,0 0 0,0 1 1,-1 0-1,1 0 0,0 0 0,0 0-36,-1 0 0,-1-1 0,1 1 1,0-1-1,-1 0 0,1 1 1,1 0-10,2 0 0,1-1 0,1 1 0,0 0 0,-2 1 0,-1 1 0,-4 2 1,10-4 0,-4 3 0,2-1-3,-3 2 1,0-1 0,2 0-1,3 1-13,-2 2 0,3 0 0,2 1 0,-1 0 1,0 0-1,-5 2 15,1-1 0,-4 2 0,0 0 0,3-1-120,2 0 1,4 0 0,2-2-1,-1 2 1,-2 0 0,-5 2 106,5 1 1,-6 2 0,1 0 12,-1 1 0,0-1 0,1 2 18,1-1 1,1 1 0,4 1-165,-6 1 0,3 0 1,2 0-1,1 2 1,0 0 145,-5 2 0,1 0 0,0 1 0,0 1 0,0-1 0,0 0 0,-1 0 0,0-1 0,0 0 0,-1 0 0,1 1 0,1 2 8,2 2 1,2 1 0,-1 1 0,0 1 0,-2 0 0,-4-1 177,5 2 1,-5 0 0,5 3-182,-8-4 0,3 2 0,2 1 0,2 0 1,0 1-1,0 0 0,-2 0 4,-1-1 0,1 1 0,-1 0 1,0 0-1,0 0 0,0 0 1,0-1-10,0 1 0,1 0 1,-1 0-1,0 0 1,1 0-1,-1 0 0,-1 0 69,0-1 1,-2 0 0,0 0 0,1 0-1,0 1 1,1 0 0,1 2-71,-2-1 1,1 1 0,2 2 0,0-1-1,0 2 1,1-1 0,0 0 0,0 1-1,-1-2 1,-1 0-7,1 1 1,-1-2-1,0 1 1,-1-1-1,1 0 1,-1 1-1,2-1 1,-1 1-1,2 1 5,-5-3 0,2 1 1,0 0-1,0 1 1,1 0-1,0 0 1,0 0-1,-1-1 0,0 1 1,0-2-1,-2 1 1,-1-2-82,6 3 1,-1 0-1,-1-1 1,0 0-1,-1-1 1,-1 0 0,-1-2-1,-1 0 84,4 1 0,-1-2 0,-1-1 0,-1-1 1,1 1 47,0 1 1,-2-2-1,1 1 1,1 0 0,5 1-45,-5-3 0,3 1 0,2 0 1,1 0-1,2 1 0,0-1 1,1 0-1,0 0 0,-1 0-105,-4-2 1,0 0-1,0 0 1,1-1 0,1 1-1,-1-1 1,1 0 0,-1 1-1,0-1 1,1 1 0,-1-1 49,-1 1 0,0 0 1,-1-1-1,1 1 0,0 0 1,-1 0-1,1 0 0,0-1 1,1 1-1,-1-1 1,1 0-52,0 0 1,1 0 0,2 0-1,-1 0 1,1-1 0,0 1-1,-1-1 1,0 0 0,-2 0-1,-1 0 1,-3-1 0,-2 0 21,6 1 0,-4-1 0,-2 0 0,-1-1 0,2 1 0,4 1 15,-3-1 1,2 1-1,3 0 1,1 0-1,0 0 1,1 0-1,-1 0 1,-1 0-1,-1 0 1,-4-1 63,7 1 0,-2-1 0,-2 1 0,-1-2 0,0 1 0,1 1 0,2-1 0,0 1 0,0 0 0,-1 0 0,-2-1 0,-4-1 0,2 0 0,0 0 0,0 0 0</inkml:trace>
  <inkml:trace contextRef="#ctx0" brushRef="#br0" timeOffset="57449">12553 8888 4118,'-4'33'-320,"0"1"0,0 1 1,1-4-1,2-14 1,1 2-1</inkml:trace>
  <inkml:trace contextRef="#ctx0" brushRef="#br0" timeOffset="58082">12553 11379 6901,'1'5'3021,"-1"-1"255,0-4-2625,-2 19-1310,-4 14-980,3-7 1,-1 1-1,1-5 1,0-1-1639,-2 14 3407,1-14 1,3-12 0,-2 1 0</inkml:trace>
  <inkml:trace contextRef="#ctx0" brushRef="#br0" timeOffset="58515">12553 12002 6812,'6'6'1951,"-1"-1"-1640,-5-5 529,11-44-3955,-8 6 3228,2 8 1,-1 0 177,-6-6 759,-4 20-823,0 3 843,-11 3-953,-11 11-164,0 2-920,-4 12 961,14 1 6,1 2 1255,5-1 1,2 1-1735,-1 15 359,-1 1-306,18-6 110,1-20-594,23 1 792,0-13 121,7 0-234,-6-7 284,-11 4 20,-3 2 202,-3 3 1511,-1 31-1515,-10-2 0,-2 5 0,0 0-529,1-4 0,0 1 1,-2 1 283,0 1 1,-1 3-1,0-1 1,-1-2-12,0-2 0,-1-3 0,0 1-15,1 0 0,-2-1 0,1 3-664,-2 2 0,0 4 1,0 0-1,0-2 664,-2 6 0,0-2 0,1 0 0,0-1 0,0-1 0,1-3 0,-1-4 0,0 0 0</inkml:trace>
  <inkml:trace contextRef="#ctx0" brushRef="#br0" timeOffset="59815">8760 11096 9192,'5'2'1458,"-1"0"-1444,-5 16 0,-2 6-14,-1 4-547,2-3 1,0 8-1,-1 1 1,1-3 546,0 6 0,1-2 0,-1-5 0,1 0 0,0-4 0,1 10 0</inkml:trace>
  <inkml:trace contextRef="#ctx0" brushRef="#br0" timeOffset="60315">8859 11832 8847,'-4'-1'1638,"-12"24"0,-1 11-1523,8-5-779,-1-1 0,-3 5 0,5-5 591,7 4 266,3-4 0,4-2-812,12 2 493,0 0 432,5-19-314,-11-15 5,2-5-60,-3-11 0,-1-6 103,-4 3 1,0-2-82,-1 2 0,1-3 0,-2 2 105,-3 0 1,-2 1 66,0 3 1,-1 3 185,-4-2 128,-25-1-862,14 15-275,-20 2-671,22 17-233,-1 2 1596,-3 11 0,15-23 0,0 2 0</inkml:trace>
  <inkml:trace contextRef="#ctx0" brushRef="#br0" timeOffset="62466">21583 8633 11810,'1'7'-1639,"17"-11"1,8-7 1196,-6 4 0,2-1-651,6-3 1,5-1 0,0 0 983,-3 3 0,0 1 1,6-1 426,-5 2 1,3 0 0,4-1 0,3-1 0,0 1 0,1 0-1,0 0-403,-8 2 1,0 1 0,0-1 0,2 1 0,-1-1 0,1 1-1,1 0 1,0-1 0,0 1 0,1 0 77,-3 0 0,1-1 0,0 1 1,1 0-1,1-1 0,-1 1 0,1 0 1,-1 0-1,0 0 0,0 0 1,-1 0-1,0 1-94,2-1 1,0 1 0,1 0 0,-2-1 0,1 1 0,-1 0 0,-1 1 0,0-1 0,-1 1 0,-1 0-17,5 0 0,-1 0 0,0 1 1,-2-1-1,-1 1 0,-1 1 0,-1-1-316,7 0 0,-2 1 0,-1-1 1,2 2 432,-2-1 0,4 2 0,-1-1 0,-2 0 0,-4 1 0,-3-2 0,-4 1 0,1 1 0,8 0 0,-1 0 0,0 0 0</inkml:trace>
  <inkml:trace contextRef="#ctx0" brushRef="#br0" timeOffset="62633">22827 8492 4793,'-38'-1'64,"0"0"1,-1 0 0,1 1 0,0-1 0,0 0 0,-1 0 0,1 1 0,0-1 0,0 0 0,-1 0 0,1 0 0,-4 1 0,0-1 0,-1 0 0,1 0 0,-1 0 0,2 0 0,2 1 0,0-1 0,3 0 0,3 1-12,-8 0 1,5 0 0,2 0 0,0 0 0,-2 0 211,-3 0 0,-2 0 0,0-1 0,0 1 0,3-1 0,4 1 209,-3-2 1,5 0-1,0 0-474,-7 1 0,0-1 0,22 0-376,42-2 0,21-1 399,-17 3 1,3 1 0,1-1 0,2 0-61,-3 1 1,0-1-1,1 0 1,4 0-1,4 0 8,-12 1-1,2 0 1,3 0 0,1 0 0,2 0 0,1-1 0,2 1 0,0 0 0,0 0 0,1 1 0,0-1 0,-1 1 0,0-1-176,-4 1 0,1 0 0,1 1 0,0-1 1,0 1-1,1-1 0,-1 1 0,1 0 0,0-1 1,1 1-1,-1 0 0,0 0 0,0-1 0,-1 1 1,1 0-1,-1-1 106,1 0 0,1 1 0,0-1 0,0 0 0,0 0 0,0 0 0,0 0 0,-1 0 0,0 0 0,0 1 0,0-1 0,-1 0 0,0 1 0,-1-1 0,0 1 0,3 0 0,1 0 0,1 0 0,-1 1 0,1-1 0,-2 1 0,-1-1 0,-2 1 0,-2 0 0,-3-1 0,-3 1 0,-3-1 0,6 1 0,0 0 0,0 0 0</inkml:trace>
  <inkml:trace contextRef="#ctx0" brushRef="#br0" timeOffset="63299">10883 9723 13474,'7'3'1016,"-2"0"-2448,-5-3-1845,0 0 2683,3 22 1,-2-16 0,1 17 0</inkml:trace>
  <inkml:trace contextRef="#ctx0" brushRef="#br0" timeOffset="63449">10926 10388 12006,'4'4'534,"-1"-1"-3811,-3-3 3096,-17 34 1,13-26 0,-12 26 0</inkml:trace>
  <inkml:trace contextRef="#ctx0" brushRef="#br0" timeOffset="63584">10897 10827 9897,'2'4'1501,"-1"0"-4778,-1-4 3093,-6 29 0,5-21 0,-4 21 1</inkml:trace>
  <inkml:trace contextRef="#ctx0" brushRef="#br0" timeOffset="63716">10897 11195 10550,'6'6'302,"-2"-1"-2052,-4-5 1750,0 0 0,0 0 0</inkml:trace>
  <inkml:trace contextRef="#ctx0" brushRef="#br0" timeOffset="68184">13770 13191 6218,'8'2'132,"-2"1"-208,-6-3-123,0 0-83,-3-56 223,3 31 59,0-8 0,-1 3 0,-3 13 0,4 11 0,-6 2 0</inkml:trace>
  <inkml:trace contextRef="#ctx0" brushRef="#br0" timeOffset="69307">14393 12087 9404,'-1'8'3192,"0"-2"-2625,-13 14 1,-9 8 0,2-1-2207,8-9 1,0 2 1241,-3 2 1,-4 5-1,0 0 1,3-2 494,2-2 0,1 0 0,1-1 31,-3 2 1,0 0-1,-1 1-196,-3 3 1,-3 2 0,1 0-1,2-3-38,2-4 1,2-2 0,-1 1 3,-3 3 0,-1 0 1,4-5-494,2-3 942,5-6-3625,2-6 2921,7-17 0,0 8 0,3-11 0</inkml:trace>
  <inkml:trace contextRef="#ctx0" brushRef="#br0" timeOffset="69535">13997 12242 6683,'5'6'3276,"0"-2"-1031,-5-4-1368,39 43-2424,-18-17 1765,-1-2 1,5 5-1,-2-3-1641,-7-7 0,1 1 1500,7 5 1,4 4-1,-2-5-80,-5-4 1,1-2-18,4 3 1,2 2 0,-2-5-79,-9-7 0,0-1-154,10 1 0,-1-1-264,1-4-281,-3-11 1,0-2 435,-1-7-705,-3-5 1,-2-3-56,-3-7 563,-7 8 1,-1 0 742,-1-9 1,-3 11 0,-2 7-1</inkml:trace>
  <inkml:trace contextRef="#ctx0" brushRef="#br0" timeOffset="69818">14520 11917 5302,'4'7'3158,"0"-2"-2114,-4-5 465,0 0-1336,23-22 189,-4 17-91,13-16 302,-14 25-257,-7 4-46,-4 4 242,-8 12 1,-3 2-317,-3 3 63,-4 4 0,-2-2 73,-2-9-369,-4 5-300,12-17 160,44-6 60,-10-9-282,-2 0 1,6-1-1,-3-2-299,6-3 1,-2 0-942,2 0 1,-1 0 377,-5 1 0,0 2 1261,1 3 0,-3 1 0,-6-1 0,14 3 0</inkml:trace>
  <inkml:trace contextRef="#ctx0" brushRef="#br0" timeOffset="81722">20365 10685 113,'-15'-30'-23,"-1"0"0,1-1 1,1 1-1,0 0 1,1-3 22,5 1 0,0-1 0,2-1 0,0 0 0,0-4 0,2 1 0,-1-3 0,2 9 0,0-3 0,0-1 0,0 0 0,3 3 0,1-3 0,2 0 0,0 3 0,0 2 0,-1-9 0,1 4 0,3 4 0,-1 0 0</inkml:trace>
  <inkml:trace contextRef="#ctx0" brushRef="#br0" timeOffset="81774">21201 8464 0,'31'-19'0,"0"1"0,0 0 0,1 0 0,-1-1 0,0 1 0,-1 1 0,0-1 0,0 0 0,0 1 0,0-1 0</inkml:trace>
  <inkml:trace contextRef="#ctx0" brushRef="#br0" timeOffset="81923">24654 8039 0,'35'17'8,"-1"0"1,1 0-1,0 0 1,-1 0-1,1 0 1,-1 0 0,1 0-1,0 0 1,-1 0-1,1 0 1,0 2-1,1 1 1,1 1 0,0 0-1,0 0 1,-1 1-1,-2-1 1,0 0-1,-3 0 1,-2-1 0,-4-1 22,6 7 0,-4-1 1,-4-1-1,-1 1 0,2 2-20,1 0 0,0 3 1,0 0-1,-1 1 0,-2-1 1,-2 0 82,0 4 0,-3-1 0,-2 2 1,-2 4-190,-5-5 0,-2 3 0,0 3 0,-1 2 0,-1 1 0,-1-1 1,-1-2-1,1-3 91,-1 0 0,-1-2 1,-1-2-1,0 1 0,-1 1 1,0 3 3,-1-3 0,1 2 0,0 1 0,-1 1 0,-1 1 0,-1 0 0,0-1 0,-2-1 0,-1-2 0,-3 1 0,-2-1 0,-1-1 0,-2 0 0,1-1 0,0-2 0,0-1 0,3-3 0,-2 7 0,2-4 0,0-1 0,-1 1 0,-4 1 0,1 1 0,0-1 0,0 0 0,-1 1 0</inkml:trace>
  <inkml:trace contextRef="#ctx0" brushRef="#br0" timeOffset="82239">24115 11634 62,'-38'12'118,"1"-1"1,-1 1-1,1 0 1,-1 0-1,0 0 1,1 0-1,-1-1 1,1 1 0,0-1-1,-1 1 1,1-1-1,0 0 1,0 0-1,1-1 1,1-1-2,0 0 0,2-1 1,0-1-1,1 0 0,-1-1 1,-1 1-1,-3 0-94,4-1 1,0 1 0,-1 0 0,0 0 0,-2 0 0,-1 0-1,0-1 1,-2-1 0,-2 0 0,-1-1-32,9-2 0,-1 0 0,-2-1 0,-1 0 1,-1 0-1,-1-1 0,-1 0 0,-1-1 0,1 0 1,-1 1-1,-1-2 0,2 1 0,-1 0 0,1 0 1,0 0-1,2 0 0,1 0 0,0 0 0,3 0-1,-9 1 1,3 0 0,1 0-1,1 0 1,1 0 0,0 0-1,0-1 1,0 1 0,0-2-1,-2 1 1,0-1 0,-2-1-10,5 0 0,-3 0 1,0 0-1,-2-1 1,-1 0-1,-1 0 0,0 0 1,1-1-1,-1 0 1,2 0-1,0-1 0,1 0 1,2-1-1,2 1 1,3-1-1,2-1 1,2 0-34,-11-5 1,6-1-1,3 0 1,2-2 0,-1-3-1,-2-2-6,5 1 1,0-1 0,-2-3 0,0-2 0,0 0-1,-1-2 1,2 0 0,-1 1 0,2 0 0,1 1-1,1 1 56,-3-4 0,1 1 0,2 2 1,1-1-1,-1-1 0,0-1 1,-1-3-28,4 5 1,-2-2-1,0-2 1,-2-1-1,1 0 1,0 0-1,1-1 1,1 1-1,1 0 1,3 2-1,1 0-49,-2-7 0,2 0 1,3 2-1,1 0 1,1 0-1,0-1 60,0-2 0,0 1 0,1-1 1,0 0-1,1-1 0,1 1 16,1 4 1,1 0 0,1 1-1,0-1 1,1-1 0,0 1 0,0 0-28,1-1 1,1 0 0,0 0 0,0 0 0,1 0-1,1 0 1,0 0 15,0 0 0,0 1 0,1 0 0,0-1 0,2 0 0,1-2 0,2-3-12,2 6 0,1-2 1,1-2-1,1-1 1,2-2-1,0 0 0,1 0 1,0 1-1,0 0 1,1 1-1,-2 2 1,0 2 23,2-4 0,0 2 0,-1 1 0,1 2 0,0-1 0,1 0 0,1-1 0,1-2 6,-2 6 0,0-1 0,2-1 1,-1-2-1,2 0 0,0 0 1,0 0-1,0 0 0,1 1 1,0 1-1,0 2 0,0 2 1,0 3 5,6-8 0,1 3 0,0 3 0,0 2 0,1 0 0,0 0 0,1 0 11,1 0 0,1-1 0,0 1 0,1 1 1,0 0-1,0 0 0,1 1-17,-3 3 0,0 1 0,1-1 0,0 1 0,0 1 0,1 0 0,-1 0 0,2 0-6,-1 1 0,2-1 0,-1 2 0,1-1 0,0 1 0,1 0 0,-1 1 0,1 0-13,0 0 0,-1 1 1,0 0-1,1 0 1,0 0-1,2 1 0,2 1 1,3-1-7,-7 5 1,1-1 0,2 1-1,2 0 1,1 0 0,1 0-1,0 0 1,2 1 0,-1 0-1,0 0 1,-1 0 0,0 1-1,-2 0 1,-1 0 0,-1 1 18,4-1 0,-1 0 0,-2 1 0,-1 1 0,0 0 0,0 0 0,1 0 0,0 0 0,2 1 0,2-1 4,-5 1 1,2 0 0,2-1-1,0 1 1,2-1 0,0 1 0,0 0-1,0 0 1,1 0 0,-2 1-1,0 0 1,-1 1 0,-2 0 0,-1 2-1,-3 0 14,11 1 0,-3 1 0,-2 1 1,-1 1-1,-1 1 0,0 0 1,0 0-1,0 0 2,1 1 1,0 0 0,0 0-1,0 0 1,0 1 0,0 1-1,-1-1 1,0 2 8,0 0 1,0 0 0,0 1 0,-1 0 0,0 1-1,0 0 1,0 0 0,0 1-2,-1 1 0,-1-1 1,1 2-1,-1-1 1,0 1-1,0 0 0,-1 1 1,1 1-5,-2-1 1,-1 0-1,0-1 1,0 2-1,0 0 1,0 2-1,1 3 1,0 1-52,-4-1 0,0 3 0,1 1 1,0 2-1,1 2 0,0 0 1,0 1-1,0 0 0,-1 0 1,-1-1-1,-1 0 0,-1-1 1,-2-1 11,3 1 1,-2 0 0,-2-2-1,0 0 1,-1 0 0,-1 1 0,1 1-1,1 1 1,0 1 4,-1-1 1,0 1 0,1 1 0,1 1 0,0 1 0,0 0 0,-1 1 0,0 0 0,-1-1 0,-1 0 0,-2-1 0,-2-1 0,-2-2-55,3 8 0,-4-2 0,-2 0 0,-1-1 0,-2-1 0,0 1 0,0 1 64,1 0 0,-2-1 0,0 1 0,-1 0 0,0 1 0,-1-1 0,-1 0 0,1 5 0,-1 0 0,-1 1 0,-1-1 0,-1 0 0,0 0 0,-2 0 0,-2 0 0,0 0 0,-1 0 0,0-1 0,-1-1 0,0-2 0,-1 0 0,0 0 0,-1-2 0,1 0 0,-1-3 0,-3 12 0,0-3 0,0-3 0,-1 1 0,-1-1 0</inkml:trace>
  <inkml:trace contextRef="#ctx0" brushRef="#br0" timeOffset="82439">23619 11521 3859,'-39'6'170,"0"0"1,0 0 0,1 0 0,-1 0 0,0 0-1,7-2 1,-3 0 0,-2 0 0,-1 1 0,-2-1-1,0-1 1,-1 1 0,1 0 0,-1 0 0,2-1 0,1 0-1,1 0 1,3-1-395,-7 1 0,3 0 1,2-1-1,1-1 0,-1 1 1,0-1-1,-3 1 0,-2 0 232,6-1 0,-2 1 0,-1 0 1,-2 0-1,0 1 0,-1-1 0,0 0 1,-1-1-1,1 1 0,0-1 0,1-1 1,0 0-1,2-1-50,-2-1 0,1 0 0,-1-1 1,1 0-1,1-1 0,0-1 1,0 1-1,1-1 0,0 0 1,1 1-1,1-1 22,-6-1 1,2 0 0,0 1 0,2-1 0,-1-1-1,0 0 1,0 0 0,-2-2-29,3 2 1,-1-1 0,-1 1 0,0-1 0,0 0 0,0-1 0,-1-2 0,1-1 0,1-1 0,0-3-53,6 1 0,-1-2 0,1-2 0,-1-1 0,1-1 0,0-1 0,0 0 0,0-1 0,2 1 0,0-1 0,0 1 0,2 1 0,1 1-56,-7-5 1,2 1-1,2 1 1,1 0-1,0 0 1,0-2-1,-1-1 1,-1-2 85,5 3 1,-2-1 0,-1-2 0,0-1 0,-1-1 0,0 0 0,2 0 0,0 0 0,1-1 0,2 2 0,2 0 0,2 1 57,-2-5 0,3 0 0,2 0 0,2 1 0,1-1 0,0 1 0,1-2-4,0 0 0,1 0 1,1 0-1,1-1 1,0-1-1,1-1 1,1-2-20,2 4 0,0-3 0,1 0 1,0-2-1,1-1 0,0 1 0,1-1 1,1 1-1,-1 1 0,2 2 8,-1-3 1,1 3 0,1 0 0,0 0 0,1 1 0,1-2-1,1-1 1,1-3 23,0 8 0,1-1 0,1-1 0,0-1 0,0-2 0,1 0 0,1 0 0,0 0 0,1-1 0,1 2 0,1-1 0,0 2 0,1 1 0,1 1 3,2-1 0,1 1 0,2 0 0,0 2 0,2-1 0,-1 1 0,2 1 0,0 0 0,0 0 0,0 0 0,0-1 0,0 1 0,-1-1 0,1 0 0,0-1 0,0 1 0,0 0 0,0 0 0,1 1 0,0-1 0,1 2 0,0-1 0,1 2 0,1 0 0,0 1 0,0 1 0,1-1 0,0 2 0,1 0 0,0 0 0,1 1 0,0 0 0,1 1 0,1 1 0,0 0 0,1 1 0,1 0 0,2 1 0,1 1 0,1 1 0,1 0 0,-1 1 0,2 0 0,-1 1 0,-1 0 0,1 1 0,-1 0 0,-1 0 0,1 0 0,-1 1 0,0 0 0,0 1 0,-1 0 0,1 1 0,-1 0 0,2-1 0,0 1 0,1 0 0,-2 0 0,3 0 0,0 0 0,1-1 0,1 1 0,-1 0 0,0 0 0,0 1 0,-2 0 0,-2 1 0,-2 2 0,-2 0 0,11-2 0,-3 1 0,-3 3 0,-1-1 0,-2 2 0,7-2 0,-1 0 0,1 1 0</inkml:trace>
  <inkml:trace contextRef="#ctx0" brushRef="#br0" timeOffset="83206">28361 12596 13263,'-12'0'1330,"3"-1"-2069,9 1 1215,0 0-11,46 32-2587,-11-16 2208,-10-2 1,3 2 0,1-2 99,5-2 0,2-2 0,4 1-169,-10-3 1,4 0 0,1 0-1,2 1 1,-2-1 0,0 0-585,0 0 0,0 0 0,-1 0 0,1 0 0,2 0 533,1 0 0,2 0 1,0 0-1,1 0 1,-3 0-1,-2-2-322,0 1 0,-2-2 1,-2 0-1,1 1 186,1-1 1,0 1 0,-1-1 0,1 1-373,-2-1 1,1 0 0,-1 0 0,0 1 233,-2-1 1,0 0-1,0 0 1,-1 0-24,6 2 1,-1-1 0,0 1-763,2 3 1,-1 0 0,-3 0 693,-4-3 1,-7 2 398,-14 11 0,-16-18 0,-29-1 0</inkml:trace>
  <inkml:trace contextRef="#ctx0" brushRef="#br0" timeOffset="83339">28602 12978 11223,'-28'-2'609,"1"-1"0,-1 1 0,-3 0 0,10 1-1864,11 1-2022,48 0 2649,-5-1 1,7 0 309,-6 0 0,5 1 1,3-1-1,1 0-69,-10-1 1,3 1-1,0-1 1,1 0 0,1 0-1,-2 1 1,-2-1-270,5 0 1,-2 0-1,-1 0 1,1 1 0,4-2 616,-4 2 0,4-1 0,2 0 1,1-1-1,0 1 0,-3 0 1,-4 0-1,-4 1 0,6-1 1,-6 0-1,1 1 0,-3-1 1,-1 1-1,1 0 0,-1-1 1</inkml:trace>
  <inkml:trace contextRef="#ctx0" brushRef="#br0" timeOffset="85574">23634 13884 4330,'4'1'3008,"-1"-1"268,-3 0-1724,-10-7-1148,6 6 608,-7-6-746,8 9 285,0 2-523,-1 2-286,-2 13-332,0 2 385,1 5-2,2-4-196,3-7 1068,4-2-1010,1-2-45,4-3-388,14-4 753,-8-6 25,8-6 8,-11-5 82,-2-5 2,-2-2-47,-1-2 182,-1-14-84,-3 10 67,-1-3-48,-5 14-218,-1 9-78,-2-1-146,-1 3-2274,-7-1 1258,5 2-191,-4 0 1487,11 2 0,0 1 0,2 0 0</inkml:trace>
  <inkml:trace contextRef="#ctx0" brushRef="#br0" timeOffset="85707">23918 14082 8704,'0'0'0</inkml:trace>
  <inkml:trace contextRef="#ctx0" brushRef="#br0" timeOffset="86024">24200 13827 13215,'-12'5'1902,"1"-1"-1972,11-4-272,-28 32-2895,21-20 3049,-9 7 1,7-1-1410,29-7 989,-2-5-173,13-1-76,-9-11 294,-1-4 423,-1-4 140,-5-3 247,-3 1 1716,-5-5-1672,-5 9-173,-5-3 136,-3 10 1480,-9-1-1734,2 3 762,-4-1-2305,-3 4 395,9-1-25,-3 1-1109,12-1 2282,2 0 0,0 0 0</inkml:trace>
  <inkml:trace contextRef="#ctx0" brushRef="#br0" timeOffset="86324">24625 13700 11101,'5'7'3148,"-2"-2"-2199,-18 7 0,-6 2-4176,3 0 3292,-6 4 1,1 0 357,6-1-361,3-2 1037,3-2-1351,5-3-58,2-2 120,9 9-264,3-4 9,7 8-305,10 0 543,-5-5 55,7 3 385,-5 1 2230,-11-7-2256,0 6-117,-15-8 187,-3 1-207,-8 0-70,-2 0-36,-9-2-552,3-3-2689,-11-13 488,18-4 2789,1-23 0,13 18 0,2-6 0</inkml:trace>
  <inkml:trace contextRef="#ctx0" brushRef="#br0" timeOffset="86457">24597 13743 8413,'9'-2'3226,"-1"1"-1706,29-14-2223,-17 8 703,4-3 0,2 1-81,-2 2 8,-5 0-344,10 2-123,-10 1 540,17 6 0,-23-2 0,4 4 0</inkml:trace>
  <inkml:trace contextRef="#ctx0" brushRef="#br0" timeOffset="86807">23238 13912 5972,'-5'-6'-28,"1"1"0,4 5 0</inkml:trace>
  <inkml:trace contextRef="#ctx0" brushRef="#br0" timeOffset="87081">23153 13898 6437,'6'1'439,"-2"-1"2837,-4 0 0,-8 20-2595,-10-4-365,-1 1 1,-5 3-1,0 0-173,-7 0 0,-2 0-594,7-4 1,-1 1 0,1-2 450,-7 6 0,3-3 0,0 0 230,-1 2-748,17-10-252,10 0 580,8 0 184,9 2-35,6-1 1,1 0 21,-1-2 1,0 0 36,9 4 1,3 0-37,-5-2 0,2-1 1,2 0-940,4 2 1,2 1 0,1-1 787,-1 1 0,1-1 0,1 1-133,0 0 1,0 0 0,-2-1-161,-8-3 1,-3 0 0,1-1-236,11 5 0,0 0 4,-5-2 0,-1 0 693,1 0 0,-3 0 0,-1-1 0,-3-1 0</inkml:trace>
  <inkml:trace contextRef="#ctx0" brushRef="#br0" timeOffset="87757">28149 12851 3559,'7'2'1164,"13"0"0,5 1 1617,9-1-2510,3 1 1,4 0-526,-7 0 0,1-1 295,-10-1 0,2 0 0,4 0-47,-1-2 0,4 1 0,3-1 0,0 0 0,0 0 0,-4 0-79,5-1 0,-4 0 1,1-1-1,2 1 68,1-1 1,2 0 0,2 0 0,0 0 0,-1-1-1,-4 0 7,1-1 1,-3-1-1,0-1 1,0 1-80,2-2 0,0 0 0,0 0 0,1 0-327,0-1 1,0 0 0,1-1 0,-1 0 217,-7 2 0,0-1 1,1 0-1,-1 0 1,0 0-20,-1 0 0,0 0 1,0 0-1,1-2 0,3 0 217,-1-2 0,4-1 0,1-1 0,0-1 0,0 1 0,-3 0 0,-5 3 0,9-3 0,-5 2 0,2-1 0,-4 0 0,1 0 0,0-1 0,-1 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12" Type="http://schemas.openxmlformats.org/officeDocument/2006/relationships/customXml" Target="../ink/ink10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.tiff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.tiff"/><Relationship Id="rId7" Type="http://schemas.openxmlformats.org/officeDocument/2006/relationships/image" Target="../media/image2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ibrzmieShNgGdK1X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customXml" Target="../ink/ink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7iaMao5mBW9Cqb1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83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example of zodiac sign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76" y="997500"/>
            <a:ext cx="2110818" cy="3983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6694" y="1072804"/>
            <a:ext cx="3889259" cy="13360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3" y="5052692"/>
            <a:ext cx="3926546" cy="82319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0144" y="997500"/>
            <a:ext cx="4615292" cy="37681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E86C7C9-CE2E-D449-B4B5-EAFBFD2BA94F}"/>
                  </a:ext>
                </a:extLst>
              </p14:cNvPr>
              <p14:cNvContentPartPr/>
              <p14:nvPr/>
            </p14:nvContentPartPr>
            <p14:xfrm>
              <a:off x="3092760" y="1131480"/>
              <a:ext cx="7827840" cy="4097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E86C7C9-CE2E-D449-B4B5-EAFBFD2BA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3400" y="1122120"/>
                <a:ext cx="7846560" cy="41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2AAA445-F7B8-3842-BE02-3145D6796A95}"/>
                  </a:ext>
                </a:extLst>
              </p14:cNvPr>
              <p14:cNvContentPartPr/>
              <p14:nvPr/>
            </p14:nvContentPartPr>
            <p14:xfrm>
              <a:off x="335160" y="1368360"/>
              <a:ext cx="9205560" cy="31813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2AAA445-F7B8-3842-BE02-3145D6796A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960" y="1352160"/>
                <a:ext cx="923796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57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50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Trouble with Goodness-of-fit tests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Goodness-of-fit: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How well does the theory fit the data?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200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only null hypothesis available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the theory is true)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only reject or fail to reject the null hypothesis.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never confirm the theory is true.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It is also difficult to know what is the alternative.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theory can be wrong in many ways.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Thus, there is no way to prove that a favored model is true, with goodness-of-fit tests.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Alternative: model comparison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745148B-B24B-A44C-91A9-CA4E76574D9F}"/>
                  </a:ext>
                </a:extLst>
              </p14:cNvPr>
              <p14:cNvContentPartPr/>
              <p14:nvPr/>
            </p14:nvContentPartPr>
            <p14:xfrm>
              <a:off x="673560" y="1067400"/>
              <a:ext cx="10022760" cy="53067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745148B-B24B-A44C-91A9-CA4E76574D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51200"/>
                <a:ext cx="10055160" cy="53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9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Chi-square test of Homogeneity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3777" y="4447800"/>
            <a:ext cx="5998158" cy="2174495"/>
            <a:chOff x="5507915" y="3580846"/>
            <a:chExt cx="5998158" cy="21744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7915" y="3849943"/>
              <a:ext cx="5998158" cy="1905398"/>
            </a:xfrm>
            <a:prstGeom prst="rect">
              <a:avLst/>
            </a:prstGeom>
          </p:spPr>
        </p:pic>
        <p:sp>
          <p:nvSpPr>
            <p:cNvPr id="10" name="텍스트 상자 9"/>
            <p:cNvSpPr txBox="1"/>
            <p:nvPr/>
          </p:nvSpPr>
          <p:spPr>
            <a:xfrm>
              <a:off x="5507915" y="3580846"/>
              <a:ext cx="3689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Expected values for the ‘</a:t>
              </a:r>
              <a:r>
                <a:rPr kumimoji="1" lang="en-US" altLang="ko-KR" sz="1400">
                  <a:latin typeface="Seravek Light" charset="0"/>
                  <a:ea typeface="Seravek Light" charset="0"/>
                  <a:cs typeface="Seravek Light" charset="0"/>
                </a:rPr>
                <a:t>06 graduates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65717" y="1953970"/>
            <a:ext cx="6870999" cy="2290926"/>
            <a:chOff x="756173" y="912115"/>
            <a:chExt cx="6870999" cy="22909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19205"/>
            <a:stretch/>
          </p:blipFill>
          <p:spPr>
            <a:xfrm>
              <a:off x="756173" y="1235064"/>
              <a:ext cx="6128721" cy="1967977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756173" y="912115"/>
              <a:ext cx="6870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Post-graduation activities of the class of 2006 for several colleges of a </a:t>
              </a:r>
              <a:r>
                <a:rPr kumimoji="1" lang="en-US" altLang="ko-KR" sz="1400">
                  <a:latin typeface="Seravek Light" charset="0"/>
                  <a:ea typeface="Seravek Light" charset="0"/>
                  <a:cs typeface="Seravek Light" charset="0"/>
                </a:rPr>
                <a:t>large university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19957" y="2496659"/>
            <a:ext cx="5344748" cy="1338668"/>
            <a:chOff x="6691553" y="1792975"/>
            <a:chExt cx="5344748" cy="133866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2565" y="1792975"/>
              <a:ext cx="4283736" cy="1338668"/>
            </a:xfrm>
            <a:prstGeom prst="rect">
              <a:avLst/>
            </a:prstGeom>
          </p:spPr>
        </p:pic>
        <p:cxnSp>
          <p:nvCxnSpPr>
            <p:cNvPr id="19" name="직선 화살표 연결선 18"/>
            <p:cNvCxnSpPr/>
            <p:nvPr/>
          </p:nvCxnSpPr>
          <p:spPr>
            <a:xfrm>
              <a:off x="6831106" y="2462309"/>
              <a:ext cx="6562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텍스트 상자 19"/>
            <p:cNvSpPr txBox="1"/>
            <p:nvPr/>
          </p:nvSpPr>
          <p:spPr>
            <a:xfrm>
              <a:off x="6691553" y="2107897"/>
              <a:ext cx="1135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>
                  <a:latin typeface="Seravek Light" charset="0"/>
                  <a:ea typeface="Seravek Light" charset="0"/>
                  <a:cs typeface="Seravek Light" charset="0"/>
                </a:rPr>
                <a:t>Percentage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800690" y="917159"/>
            <a:ext cx="10372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Testing whether the proportions are same across multiple groups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two-way table </a:t>
            </a: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B1DE0D8-C0E7-C44D-995C-E7E6BA36DC22}"/>
                  </a:ext>
                </a:extLst>
              </p14:cNvPr>
              <p14:cNvContentPartPr/>
              <p14:nvPr/>
            </p14:nvContentPartPr>
            <p14:xfrm>
              <a:off x="310320" y="695160"/>
              <a:ext cx="11846160" cy="57945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B1DE0D8-C0E7-C44D-995C-E7E6BA36DC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120" y="678960"/>
                <a:ext cx="11878560" cy="58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8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Chi-square test of Homogeneity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800690" y="1013977"/>
                <a:ext cx="10372407" cy="397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𝑂𝑏𝑠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𝐸𝑥𝑝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	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example of the agriculture school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summing these across all the schools,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𝑂𝑏𝑠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𝐸𝑥𝑝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den>
                        </m:f>
                      </m:e>
                    </m:nary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=54.51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	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𝑅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−1)(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−1)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number of rows,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number of columns</a:t>
                </a:r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3972241"/>
              </a:xfrm>
              <a:prstGeom prst="rect">
                <a:avLst/>
              </a:prstGeom>
              <a:blipFill rotWithShape="0">
                <a:blip r:embed="rId6"/>
                <a:stretch>
                  <a:fillRect l="-353" b="-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228" y="1657036"/>
            <a:ext cx="3687584" cy="62050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F805BF0-765A-1B4A-AE9A-68D1E15A47E3}"/>
                  </a:ext>
                </a:extLst>
              </p14:cNvPr>
              <p14:cNvContentPartPr/>
              <p14:nvPr/>
            </p14:nvContentPartPr>
            <p14:xfrm>
              <a:off x="1460160" y="893880"/>
              <a:ext cx="7578720" cy="5249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F805BF0-765A-1B4A-AE9A-68D1E15A47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3960" y="877680"/>
                <a:ext cx="7611120" cy="52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1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94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Examining the Residuals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800690" y="1013977"/>
                <a:ext cx="10372407" cy="2866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Which cell? How far from the expected values?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Standardized residual: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𝑐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𝑂𝑏𝑠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𝐸𝑥𝑝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e>
                        </m:rad>
                      </m:den>
                    </m:f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square roots of the components we calculated for each cell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Their sign indicates whether we observed more or fewer cases than we expected.</a:t>
                </a:r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2866747"/>
              </a:xfrm>
              <a:prstGeom prst="rect">
                <a:avLst/>
              </a:prstGeom>
              <a:blipFill rotWithShape="0">
                <a:blip r:embed="rId6"/>
                <a:stretch>
                  <a:fillRect l="-353" b="-10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156" y="3997268"/>
            <a:ext cx="4710765" cy="158932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9EC89F3-112B-F049-A5E5-859B47C25967}"/>
                  </a:ext>
                </a:extLst>
              </p14:cNvPr>
              <p14:cNvContentPartPr/>
              <p14:nvPr/>
            </p14:nvContentPartPr>
            <p14:xfrm>
              <a:off x="2133720" y="1649160"/>
              <a:ext cx="8915400" cy="4443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9EC89F3-112B-F049-A5E5-859B47C259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7520" y="1632960"/>
                <a:ext cx="8947800" cy="44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6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21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Chi-square test of independence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954981" y="3164673"/>
            <a:ext cx="1037240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calculation is identical to the homogeneity test.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000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What’s different?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Independence test: Two categorical variables measured on a single population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Homogeneity test: a single categorical variable independently measured on two or more populations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Independence test’s question: “Are the variables independent?”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Homogeneity test: “Are the groups homogeneous?”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58472" y="918397"/>
            <a:ext cx="3637952" cy="2135716"/>
            <a:chOff x="958472" y="933152"/>
            <a:chExt cx="3637952" cy="21357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472" y="1242683"/>
              <a:ext cx="3637952" cy="1826185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958472" y="933152"/>
              <a:ext cx="3140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b="1" dirty="0">
                  <a:latin typeface="Seravek Light" charset="0"/>
                  <a:ea typeface="Seravek Light" charset="0"/>
                  <a:cs typeface="Seravek Light" charset="0"/>
                </a:rPr>
                <a:t>Race effects on police vehicle search </a:t>
              </a:r>
              <a:endParaRPr kumimoji="1" lang="ko-KR" altLang="en-US" sz="1400" b="1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5063175" y="898742"/>
                <a:ext cx="6562821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police search and race independent? or have relationship?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Contingency table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L09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“Independence: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occurrence of A does not change the probability of B,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75" y="898742"/>
                <a:ext cx="6562821" cy="2169825"/>
              </a:xfrm>
              <a:prstGeom prst="rect">
                <a:avLst/>
              </a:prstGeom>
              <a:blipFill rotWithShape="0">
                <a:blip r:embed="rId7"/>
                <a:stretch>
                  <a:fillRect l="-651" b="-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A653E32-1A9E-784D-9209-ED7B85E01E02}"/>
                  </a:ext>
                </a:extLst>
              </p14:cNvPr>
              <p14:cNvContentPartPr/>
              <p14:nvPr/>
            </p14:nvContentPartPr>
            <p14:xfrm>
              <a:off x="212400" y="685080"/>
              <a:ext cx="9659880" cy="55252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A653E32-1A9E-784D-9209-ED7B85E01E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200" y="668880"/>
                <a:ext cx="9692280" cy="55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4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bldLvl="3"/>
      <p:bldP spid="15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64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21-2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9A031-B485-EC46-90A1-D0210A179FE0}"/>
              </a:ext>
            </a:extLst>
          </p:cNvPr>
          <p:cNvSpPr/>
          <p:nvPr/>
        </p:nvSpPr>
        <p:spPr>
          <a:xfrm>
            <a:off x="4026588" y="3059668"/>
            <a:ext cx="399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https://forms.gle/ibrzmieShNgGdK1X7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1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10943650" cy="410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26: Comparing Counts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Goodness-of-fit tests: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𝑂𝑏𝑠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𝐸𝑥𝑝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Assumption and conditions: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counted data condition, independence assumption, expected cell frequency condition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Chi-square distribution: only positive, right skewed, mode: df-2, mean: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Chi-square test for a one-way count table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Chi-square test for a two-way table: Chi-square test of homogeneity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Chi-square test for a contingency table: Chi-square test of independence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4109779"/>
              </a:xfrm>
              <a:prstGeom prst="rect">
                <a:avLst/>
              </a:prstGeom>
              <a:blipFill rotWithShape="0">
                <a:blip r:embed="rId6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8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97964" y="2120740"/>
            <a:ext cx="93961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Comparing counts (Chi-square test)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BD35A5F-9DCD-E942-924B-8BE2C294326B}"/>
                  </a:ext>
                </a:extLst>
              </p14:cNvPr>
              <p14:cNvContentPartPr/>
              <p14:nvPr/>
            </p14:nvContentPartPr>
            <p14:xfrm>
              <a:off x="4515480" y="3528000"/>
              <a:ext cx="1776960" cy="81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BD35A5F-9DCD-E942-924B-8BE2C29432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6120" y="3518640"/>
                <a:ext cx="179568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25: Paired Samples and Blocks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Paired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-test: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use pairwise differences, and then one-sample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on the pairwise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 (usually,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𝑑𝑓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−1</m:t>
                    </m:r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b="1" dirty="0">
                    <a:latin typeface="Seravek Light" charset="0"/>
                    <a:ea typeface="Seravek Light" charset="0"/>
                    <a:cs typeface="Seravek Light" charset="0"/>
                  </a:rPr>
                  <a:t>Confidence interval: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mr-IN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Nonparametric sign test: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Record 0 for the pairs with negative differences, record 1 for the pairs with positive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and ignore the pairs with difference = 0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Then, test the associated proportion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0.5 using a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blipFill rotWithShape="0">
                <a:blip r:embed="rId6"/>
                <a:stretch>
                  <a:fillRect l="-445" b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7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76" y="997500"/>
            <a:ext cx="2110818" cy="3983651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2832556" y="973405"/>
            <a:ext cx="8516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zodiac signs of 256 heads of the largest 400 companies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zodiac signs cannot predict the future, we should expect 1/12 counts for each category.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observed numbers of births per sign fit this simple “null” model?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“Goodness-of-fit”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test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ED81C0B-BB88-F549-BB31-4F75282289C5}"/>
                  </a:ext>
                </a:extLst>
              </p14:cNvPr>
              <p14:cNvContentPartPr/>
              <p14:nvPr/>
            </p14:nvContentPartPr>
            <p14:xfrm>
              <a:off x="366120" y="153000"/>
              <a:ext cx="11059560" cy="58590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ED81C0B-BB88-F549-BB31-4F75282289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760" y="143640"/>
                <a:ext cx="11078280" cy="58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3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53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Goodness-of-fit tests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800690" y="1013977"/>
                <a:ext cx="10372407" cy="518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Procedure: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First, observed value minus expected value for each cell: similar to residuals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residual values can be positive and negative, so we need to square them.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divide the residuals by the expected counts.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𝑂𝑏𝑠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𝐸𝑥𝑝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well the theory (expected values) fits the data: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goodness-of-fit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 follows the chi-square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distribution.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𝑂𝑏𝑠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𝐸𝑥𝑝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𝐸𝑥𝑝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	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family of models also depends on the degrees of freedom.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chi-square test,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1, where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the number of categories, not the sample size. 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5183022"/>
              </a:xfrm>
              <a:prstGeom prst="rect">
                <a:avLst/>
              </a:prstGeom>
              <a:blipFill rotWithShape="0">
                <a:blip r:embed="rId6"/>
                <a:stretch>
                  <a:fillRect l="-353" b="-8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413C2DF-CE4C-CD40-A3F5-005312A66E45}"/>
                  </a:ext>
                </a:extLst>
              </p14:cNvPr>
              <p14:cNvContentPartPr/>
              <p14:nvPr/>
            </p14:nvContentPartPr>
            <p14:xfrm>
              <a:off x="326160" y="412560"/>
              <a:ext cx="7255440" cy="890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413C2DF-CE4C-CD40-A3F5-005312A66E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6800" y="403200"/>
                <a:ext cx="727416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BB9650-75F0-914D-90EA-29725D4DC92B}"/>
                  </a:ext>
                </a:extLst>
              </p14:cNvPr>
              <p14:cNvContentPartPr/>
              <p14:nvPr/>
            </p14:nvContentPartPr>
            <p14:xfrm>
              <a:off x="1676160" y="310680"/>
              <a:ext cx="8779680" cy="1636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BB9650-75F0-914D-90EA-29725D4DC9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6800" y="301320"/>
                <a:ext cx="8798400" cy="16556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8CE94D80-A450-3E46-ADF9-8982546B2F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5178" y="1291337"/>
            <a:ext cx="2110818" cy="3983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D13EE6B-AF3C-EB49-8998-38FA44FAD4F8}"/>
                  </a:ext>
                </a:extLst>
              </p14:cNvPr>
              <p14:cNvContentPartPr/>
              <p14:nvPr/>
            </p14:nvContentPartPr>
            <p14:xfrm>
              <a:off x="896760" y="418320"/>
              <a:ext cx="10770480" cy="6327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D13EE6B-AF3C-EB49-8998-38FA44FAD4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7400" y="408960"/>
                <a:ext cx="10789200" cy="63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29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08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21-1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769D6D-C21F-9843-B00F-21941AAF0E10}"/>
              </a:ext>
            </a:extLst>
          </p:cNvPr>
          <p:cNvSpPr/>
          <p:nvPr/>
        </p:nvSpPr>
        <p:spPr>
          <a:xfrm>
            <a:off x="3958075" y="3105834"/>
            <a:ext cx="4275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https://forms.gle/G7iaMao5mBW9Cqb1A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1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00690" y="1013977"/>
            <a:ext cx="1037240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Counted Data Condition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data must be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counts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the categories of a categorical variable.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counts in the cells should be independent of each other.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Sample Size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Expected cell frequency condition: 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expected counts for each cell should be at least 5.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8035AF7-371F-584D-9D61-D603DE7B797E}"/>
                  </a:ext>
                </a:extLst>
              </p14:cNvPr>
              <p14:cNvContentPartPr/>
              <p14:nvPr/>
            </p14:nvContentPartPr>
            <p14:xfrm>
              <a:off x="1230840" y="1405080"/>
              <a:ext cx="7482600" cy="3431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8035AF7-371F-584D-9D61-D603DE7B79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1480" y="1395720"/>
                <a:ext cx="7501320" cy="34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05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225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Chi-Square P-values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800691" y="1013977"/>
                <a:ext cx="8343310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chi-square should be used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only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testing hypotheses,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not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constructing confidence intervals.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do only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one-sided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test (by squaring the differences, we made all the deviations positive).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direction to the rejection of the null model. All we know is that it doesn’t fit.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 is testing all of the cells together. There are many ways the null hypothesis can be wrong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many-sided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some sense)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Chi-square models are skewed.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mode is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2, and its mean is at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1" y="1013977"/>
                <a:ext cx="8343310" cy="5170646"/>
              </a:xfrm>
              <a:prstGeom prst="rect">
                <a:avLst/>
              </a:prstGeom>
              <a:blipFill rotWithShape="0">
                <a:blip r:embed="rId6"/>
                <a:stretch>
                  <a:fillRect l="-438" b="-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002" y="1717686"/>
            <a:ext cx="2226434" cy="257597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9B9B018-58D3-F441-B5FB-029DC07519ED}"/>
              </a:ext>
            </a:extLst>
          </p:cNvPr>
          <p:cNvGrpSpPr/>
          <p:nvPr/>
        </p:nvGrpSpPr>
        <p:grpSpPr>
          <a:xfrm>
            <a:off x="6831599" y="4877468"/>
            <a:ext cx="5252376" cy="1261234"/>
            <a:chOff x="6831599" y="4877468"/>
            <a:chExt cx="5252376" cy="12612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1599" y="4877468"/>
              <a:ext cx="5252376" cy="1261234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7325729" y="5034579"/>
              <a:ext cx="947797" cy="1076323"/>
              <a:chOff x="7325729" y="5034579"/>
              <a:chExt cx="947797" cy="1076323"/>
            </a:xfrm>
          </p:grpSpPr>
          <p:cxnSp>
            <p:nvCxnSpPr>
              <p:cNvPr id="13" name="직선 화살표 연결선 12"/>
              <p:cNvCxnSpPr/>
              <p:nvPr/>
            </p:nvCxnSpPr>
            <p:spPr>
              <a:xfrm flipV="1">
                <a:off x="7874598" y="5034579"/>
                <a:ext cx="0" cy="75303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텍스트 상자 13"/>
              <p:cNvSpPr txBox="1"/>
              <p:nvPr/>
            </p:nvSpPr>
            <p:spPr>
              <a:xfrm>
                <a:off x="7325729" y="5772348"/>
                <a:ext cx="9477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Mode: 3</a:t>
                </a:r>
                <a:endParaRPr kumimoji="1" lang="ko-KR" altLang="en-US" sz="16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442656" y="5034578"/>
              <a:ext cx="1034109" cy="1076324"/>
              <a:chOff x="8442656" y="5034578"/>
              <a:chExt cx="1034109" cy="1076324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V="1">
                <a:off x="8737002" y="5034578"/>
                <a:ext cx="0" cy="753035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텍스트 상자 16"/>
              <p:cNvSpPr txBox="1"/>
              <p:nvPr/>
            </p:nvSpPr>
            <p:spPr>
              <a:xfrm>
                <a:off x="8442656" y="5772348"/>
                <a:ext cx="1034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Mode: 7</a:t>
                </a:r>
                <a:endParaRPr kumimoji="1" lang="ko-KR" altLang="en-US" sz="1600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B95D9AC-9712-A944-BB46-4DAA45C20BD2}"/>
                  </a:ext>
                </a:extLst>
              </p14:cNvPr>
              <p14:cNvContentPartPr/>
              <p14:nvPr/>
            </p14:nvContentPartPr>
            <p14:xfrm>
              <a:off x="922320" y="346320"/>
              <a:ext cx="8402400" cy="5898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B95D9AC-9712-A944-BB46-4DAA45C20B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960" y="336960"/>
                <a:ext cx="8421120" cy="59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242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83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example of zodiac sign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76" y="997500"/>
            <a:ext cx="2110818" cy="3983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6694" y="1072804"/>
            <a:ext cx="3889259" cy="1336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372" y="445217"/>
            <a:ext cx="4092409" cy="56565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6763" y="5052692"/>
            <a:ext cx="3926546" cy="82319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4F5591B-7484-B140-8370-6D96BED05E4C}"/>
                  </a:ext>
                </a:extLst>
              </p14:cNvPr>
              <p14:cNvContentPartPr/>
              <p14:nvPr/>
            </p14:nvContentPartPr>
            <p14:xfrm>
              <a:off x="208800" y="305640"/>
              <a:ext cx="10785240" cy="58762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4F5591B-7484-B140-8370-6D96BED05E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440" y="296280"/>
                <a:ext cx="1080396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9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1131</Words>
  <Application>Microsoft Macintosh PowerPoint</Application>
  <PresentationFormat>와이드스크린</PresentationFormat>
  <Paragraphs>151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989</cp:revision>
  <dcterms:created xsi:type="dcterms:W3CDTF">2017-08-24T21:55:02Z</dcterms:created>
  <dcterms:modified xsi:type="dcterms:W3CDTF">2021-05-12T03:29:17Z</dcterms:modified>
</cp:coreProperties>
</file>